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61" r:id="rId3"/>
    <p:sldId id="314" r:id="rId4"/>
    <p:sldId id="428" r:id="rId5"/>
    <p:sldId id="397" r:id="rId6"/>
    <p:sldId id="363" r:id="rId7"/>
    <p:sldId id="386" r:id="rId8"/>
    <p:sldId id="402" r:id="rId9"/>
    <p:sldId id="364" r:id="rId10"/>
    <p:sldId id="443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18" r:id="rId23"/>
    <p:sldId id="444" r:id="rId24"/>
    <p:sldId id="445" r:id="rId25"/>
    <p:sldId id="412" r:id="rId26"/>
    <p:sldId id="446" r:id="rId27"/>
    <p:sldId id="447" r:id="rId28"/>
    <p:sldId id="449" r:id="rId29"/>
    <p:sldId id="450" r:id="rId30"/>
    <p:sldId id="391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FAC6E1"/>
    <a:srgbClr val="000000"/>
    <a:srgbClr val="0E7DE2"/>
    <a:srgbClr val="EC8FA6"/>
    <a:srgbClr val="FF0000"/>
    <a:srgbClr val="A9ECF1"/>
    <a:srgbClr val="24CFDC"/>
    <a:srgbClr val="B31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9859" autoAdjust="0"/>
  </p:normalViewPr>
  <p:slideViewPr>
    <p:cSldViewPr snapToGrid="0">
      <p:cViewPr varScale="1">
        <p:scale>
          <a:sx n="70" d="100"/>
          <a:sy n="70" d="100"/>
        </p:scale>
        <p:origin x="1166" y="43"/>
      </p:cViewPr>
      <p:guideLst/>
    </p:cSldViewPr>
  </p:slideViewPr>
  <p:outlineViewPr>
    <p:cViewPr>
      <p:scale>
        <a:sx n="33" d="100"/>
        <a:sy n="33" d="100"/>
      </p:scale>
      <p:origin x="0" y="-605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CB33-EC3C-4D31-97EA-E3F1AFA28E5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F84A-23D0-468E-95CA-9BD6FC0C98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05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Wikipedia corpus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 err="1"/>
              <a:t>Wikidata</a:t>
            </a:r>
            <a:r>
              <a:rPr lang="en-US" altLang="zh-TW" sz="1600" dirty="0"/>
              <a:t> knowledge base WKB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67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61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30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22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05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37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25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32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1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043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829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0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63B7A7-F747-4620-9D0E-53F3A14BA7B3}" type="datetime1">
              <a:rPr lang="en-US" altLang="zh-TW" smtClean="0">
                <a:solidFill>
                  <a:prstClr val="white">
                    <a:alpha val="60000"/>
                  </a:prstClr>
                </a:solidFill>
              </a:rPr>
              <a:t>8/26/2020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23B-F2B4-4B2B-8686-83F4DC854609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FD8-2997-4C4B-908F-F61AFD3A25B8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48C-1922-4AC4-A3F5-DA99B5010D35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7754-DB5C-4001-BA98-211F1417E4D0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1B34-87F4-42F7-952C-7C0F761F9415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9386-1699-4A85-A387-9B38043CC355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4A90BE2A-98BD-455E-B24B-B3E060AA5AC3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F9FF-C6CA-4970-AEDC-EB111F790CE3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DC1-8803-4CF9-B672-471D23C4FCCE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4BB-C8F2-4C55-B8D7-4475A9230A2B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6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7384-002D-48B1-89AD-39042799E554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7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2728-86F6-4AD7-B03C-228A2ECA6542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416A-3147-4540-84B3-5F55B6D3268F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C3A6-C626-43B4-8D4D-9E99CD5757CE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2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34-1388-4173-A332-3DC1323B155E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E5BC-A593-4E0C-81CB-6BAAD90EEABD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fld id="{9C7C987A-951F-4F9C-ABC1-CB0D00343357}" type="datetime1">
              <a:rPr lang="en-US" altLang="zh-TW" smtClean="0">
                <a:solidFill>
                  <a:srgbClr val="B31166"/>
                </a:solidFill>
              </a:rPr>
              <a:t>8/26/2020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13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69.png"/><Relationship Id="rId3" Type="http://schemas.openxmlformats.org/officeDocument/2006/relationships/image" Target="../media/image1910.png"/><Relationship Id="rId21" Type="http://schemas.openxmlformats.org/officeDocument/2006/relationships/image" Target="../media/image64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68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320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11" Type="http://schemas.openxmlformats.org/officeDocument/2006/relationships/image" Target="../media/image2710.png"/><Relationship Id="rId24" Type="http://schemas.openxmlformats.org/officeDocument/2006/relationships/image" Target="../media/image67.png"/><Relationship Id="rId5" Type="http://schemas.openxmlformats.org/officeDocument/2006/relationships/image" Target="../media/image2110.png"/><Relationship Id="rId15" Type="http://schemas.openxmlformats.org/officeDocument/2006/relationships/image" Target="../media/image316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10" Type="http://schemas.openxmlformats.org/officeDocument/2006/relationships/image" Target="../media/image2610.png"/><Relationship Id="rId19" Type="http://schemas.openxmlformats.org/officeDocument/2006/relationships/image" Target="../media/image62.png"/><Relationship Id="rId4" Type="http://schemas.openxmlformats.org/officeDocument/2006/relationships/image" Target="../media/image201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80.png"/><Relationship Id="rId3" Type="http://schemas.openxmlformats.org/officeDocument/2006/relationships/image" Target="../media/image1910.png"/><Relationship Id="rId21" Type="http://schemas.openxmlformats.org/officeDocument/2006/relationships/image" Target="../media/image75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79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32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11" Type="http://schemas.openxmlformats.org/officeDocument/2006/relationships/image" Target="../media/image2710.png"/><Relationship Id="rId24" Type="http://schemas.openxmlformats.org/officeDocument/2006/relationships/image" Target="../media/image78.png"/><Relationship Id="rId5" Type="http://schemas.openxmlformats.org/officeDocument/2006/relationships/image" Target="../media/image2110.png"/><Relationship Id="rId15" Type="http://schemas.openxmlformats.org/officeDocument/2006/relationships/image" Target="../media/image316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2610.png"/><Relationship Id="rId19" Type="http://schemas.openxmlformats.org/officeDocument/2006/relationships/image" Target="../media/image73.png"/><Relationship Id="rId4" Type="http://schemas.openxmlformats.org/officeDocument/2006/relationships/image" Target="../media/image201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90.png"/><Relationship Id="rId3" Type="http://schemas.openxmlformats.org/officeDocument/2006/relationships/image" Target="../media/image1910.png"/><Relationship Id="rId21" Type="http://schemas.openxmlformats.org/officeDocument/2006/relationships/image" Target="../media/image85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89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32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11" Type="http://schemas.openxmlformats.org/officeDocument/2006/relationships/image" Target="../media/image2710.png"/><Relationship Id="rId24" Type="http://schemas.openxmlformats.org/officeDocument/2006/relationships/image" Target="../media/image88.png"/><Relationship Id="rId5" Type="http://schemas.openxmlformats.org/officeDocument/2006/relationships/image" Target="../media/image2110.png"/><Relationship Id="rId15" Type="http://schemas.openxmlformats.org/officeDocument/2006/relationships/image" Target="../media/image316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2610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201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102.png"/><Relationship Id="rId3" Type="http://schemas.openxmlformats.org/officeDocument/2006/relationships/image" Target="../media/image1910.png"/><Relationship Id="rId21" Type="http://schemas.openxmlformats.org/officeDocument/2006/relationships/image" Target="../media/image98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101.png"/><Relationship Id="rId16" Type="http://schemas.openxmlformats.org/officeDocument/2006/relationships/image" Target="../media/image320.png"/><Relationship Id="rId20" Type="http://schemas.openxmlformats.org/officeDocument/2006/relationships/image" Target="../media/image97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11" Type="http://schemas.openxmlformats.org/officeDocument/2006/relationships/image" Target="../media/image2710.png"/><Relationship Id="rId24" Type="http://schemas.openxmlformats.org/officeDocument/2006/relationships/image" Target="../media/image100.png"/><Relationship Id="rId5" Type="http://schemas.openxmlformats.org/officeDocument/2006/relationships/image" Target="../media/image2110.png"/><Relationship Id="rId15" Type="http://schemas.openxmlformats.org/officeDocument/2006/relationships/image" Target="../media/image316.png"/><Relationship Id="rId23" Type="http://schemas.openxmlformats.org/officeDocument/2006/relationships/hyperlink" Target="https://www.youtube.com/watch?v=ugWDIIOHtPA&amp;t=2615s" TargetMode="External"/><Relationship Id="rId28" Type="http://schemas.openxmlformats.org/officeDocument/2006/relationships/image" Target="../media/image610.png"/><Relationship Id="rId10" Type="http://schemas.openxmlformats.org/officeDocument/2006/relationships/image" Target="../media/image2610.png"/><Relationship Id="rId19" Type="http://schemas.openxmlformats.org/officeDocument/2006/relationships/image" Target="../media/image96.png"/><Relationship Id="rId4" Type="http://schemas.openxmlformats.org/officeDocument/2006/relationships/image" Target="../media/image201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99.png"/><Relationship Id="rId27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112.png"/><Relationship Id="rId3" Type="http://schemas.openxmlformats.org/officeDocument/2006/relationships/image" Target="../media/image1910.png"/><Relationship Id="rId21" Type="http://schemas.openxmlformats.org/officeDocument/2006/relationships/image" Target="../media/image107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111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320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11" Type="http://schemas.openxmlformats.org/officeDocument/2006/relationships/image" Target="../media/image2710.png"/><Relationship Id="rId24" Type="http://schemas.openxmlformats.org/officeDocument/2006/relationships/image" Target="../media/image110.png"/><Relationship Id="rId5" Type="http://schemas.openxmlformats.org/officeDocument/2006/relationships/image" Target="../media/image2110.png"/><Relationship Id="rId15" Type="http://schemas.openxmlformats.org/officeDocument/2006/relationships/image" Target="../media/image316.png"/><Relationship Id="rId23" Type="http://schemas.openxmlformats.org/officeDocument/2006/relationships/image" Target="../media/image109.png"/><Relationship Id="rId28" Type="http://schemas.openxmlformats.org/officeDocument/2006/relationships/image" Target="../media/image113.png"/><Relationship Id="rId10" Type="http://schemas.openxmlformats.org/officeDocument/2006/relationships/image" Target="../media/image2610.png"/><Relationship Id="rId19" Type="http://schemas.openxmlformats.org/officeDocument/2006/relationships/image" Target="../media/image105.png"/><Relationship Id="rId4" Type="http://schemas.openxmlformats.org/officeDocument/2006/relationships/image" Target="../media/image201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108.png"/><Relationship Id="rId27" Type="http://schemas.openxmlformats.org/officeDocument/2006/relationships/image" Target="../media/image6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710.png"/><Relationship Id="rId3" Type="http://schemas.openxmlformats.org/officeDocument/2006/relationships/image" Target="../media/image1911.png"/><Relationship Id="rId7" Type="http://schemas.openxmlformats.org/officeDocument/2006/relationships/image" Target="../media/image114.png"/><Relationship Id="rId12" Type="http://schemas.openxmlformats.org/officeDocument/2006/relationships/image" Target="../media/image700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1.png"/><Relationship Id="rId11" Type="http://schemas.openxmlformats.org/officeDocument/2006/relationships/image" Target="../media/image690.png"/><Relationship Id="rId5" Type="http://schemas.openxmlformats.org/officeDocument/2006/relationships/image" Target="../media/image2111.png"/><Relationship Id="rId15" Type="http://schemas.openxmlformats.org/officeDocument/2006/relationships/image" Target="../media/image13.jpeg"/><Relationship Id="rId10" Type="http://schemas.openxmlformats.org/officeDocument/2006/relationships/image" Target="../media/image117.png"/><Relationship Id="rId4" Type="http://schemas.openxmlformats.org/officeDocument/2006/relationships/image" Target="../media/image2011.png"/><Relationship Id="rId9" Type="http://schemas.openxmlformats.org/officeDocument/2006/relationships/image" Target="../media/image116.png"/><Relationship Id="rId14" Type="http://schemas.openxmlformats.org/officeDocument/2006/relationships/image" Target="../media/image7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19" Type="http://schemas.openxmlformats.org/officeDocument/2006/relationships/image" Target="../media/image1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5.png"/><Relationship Id="rId26" Type="http://schemas.openxmlformats.org/officeDocument/2006/relationships/image" Target="../media/image145.png"/><Relationship Id="rId3" Type="http://schemas.openxmlformats.org/officeDocument/2006/relationships/image" Target="../media/image138.png"/><Relationship Id="rId34" Type="http://schemas.openxmlformats.org/officeDocument/2006/relationships/image" Target="../media/image153.png"/><Relationship Id="rId7" Type="http://schemas.openxmlformats.org/officeDocument/2006/relationships/image" Target="../media/image140.png"/><Relationship Id="rId25" Type="http://schemas.openxmlformats.org/officeDocument/2006/relationships/image" Target="../media/image144.png"/><Relationship Id="rId33" Type="http://schemas.openxmlformats.org/officeDocument/2006/relationships/image" Target="../media/image152.png"/><Relationship Id="rId2" Type="http://schemas.openxmlformats.org/officeDocument/2006/relationships/hyperlink" Target="https://www.youtube.com/watch?v=ugWDIIOHtPA&amp;t=2615s" TargetMode="External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24" Type="http://schemas.openxmlformats.org/officeDocument/2006/relationships/image" Target="../media/image143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5" Type="http://schemas.openxmlformats.org/officeDocument/2006/relationships/image" Target="../media/image139.png"/><Relationship Id="rId15" Type="http://schemas.openxmlformats.org/officeDocument/2006/relationships/image" Target="../media/image237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31" Type="http://schemas.openxmlformats.org/officeDocument/2006/relationships/image" Target="../media/image150.png"/><Relationship Id="rId4" Type="http://schemas.openxmlformats.org/officeDocument/2006/relationships/image" Target="../media/image225.png"/><Relationship Id="rId14" Type="http://schemas.openxmlformats.org/officeDocument/2006/relationships/image" Target="../media/image141.png"/><Relationship Id="rId22" Type="http://schemas.openxmlformats.org/officeDocument/2006/relationships/image" Target="../media/image244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gWDIIOHtPA&amp;t=2615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6.png"/><Relationship Id="rId7" Type="http://schemas.openxmlformats.org/officeDocument/2006/relationships/image" Target="../media/image307.png"/><Relationship Id="rId2" Type="http://schemas.openxmlformats.org/officeDocument/2006/relationships/hyperlink" Target="https://www.youtube.com/watch?v=ugWDIIOHtPA&amp;t=2615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305.png"/><Relationship Id="rId4" Type="http://schemas.openxmlformats.org/officeDocument/2006/relationships/image" Target="../media/image15.png"/><Relationship Id="rId9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6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7.png"/><Relationship Id="rId5" Type="http://schemas.openxmlformats.org/officeDocument/2006/relationships/image" Target="../media/image157.png"/><Relationship Id="rId15" Type="http://schemas.openxmlformats.org/officeDocument/2006/relationships/image" Target="../media/image20.png"/><Relationship Id="rId10" Type="http://schemas.openxmlformats.org/officeDocument/2006/relationships/image" Target="../media/image165.png"/><Relationship Id="rId4" Type="http://schemas.openxmlformats.org/officeDocument/2006/relationships/image" Target="../media/image16.png"/><Relationship Id="rId9" Type="http://schemas.openxmlformats.org/officeDocument/2006/relationships/image" Target="../media/image164.png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313471" y="4443244"/>
            <a:ext cx="5678261" cy="211065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ADVISOR: JIA-LING, KOH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SOURCE:</a:t>
            </a:r>
            <a:r>
              <a:rPr lang="en-US" altLang="zh-TW" sz="2400" dirty="0"/>
              <a:t>  </a:t>
            </a:r>
            <a:r>
              <a:rPr lang="en-US" altLang="zh-TW" sz="2400" dirty="0">
                <a:solidFill>
                  <a:schemeClr val="tx1"/>
                </a:solidFill>
              </a:rPr>
              <a:t>KDD ’19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SPEAKER: </a:t>
            </a:r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kuan-yu</a:t>
            </a:r>
            <a:r>
              <a:rPr lang="en-US" altLang="zh-TW" sz="2400" dirty="0">
                <a:solidFill>
                  <a:schemeClr val="tx1"/>
                </a:solidFill>
              </a:rPr>
              <a:t>, sheng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DATE: 2020/08/13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cap="all">
                <a:solidFill>
                  <a:prstClr val="black"/>
                </a:solidFill>
              </a:rPr>
              <a:pPr/>
              <a:t>1</a:t>
            </a:fld>
            <a:endParaRPr lang="en-US" cap="all" dirty="0">
              <a:solidFill>
                <a:prstClr val="black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A527F48-0C28-408F-82CD-ED0ED8BC3C98}"/>
              </a:ext>
            </a:extLst>
          </p:cNvPr>
          <p:cNvSpPr/>
          <p:nvPr/>
        </p:nvSpPr>
        <p:spPr>
          <a:xfrm>
            <a:off x="995841" y="1783835"/>
            <a:ext cx="10297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0A8CA6"/>
                </a:solidFill>
              </a:rPr>
              <a:t>Assessing The Factual Accuracy of Generated Text </a:t>
            </a:r>
            <a:endParaRPr lang="zh-TW" altLang="en-US" sz="4000" dirty="0">
              <a:solidFill>
                <a:srgbClr val="0A8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7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54024" y="1175299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encoder-decoder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900FD6F-4575-4F12-ACE0-17B125F63C14}"/>
              </a:ext>
            </a:extLst>
          </p:cNvPr>
          <p:cNvSpPr/>
          <p:nvPr/>
        </p:nvSpPr>
        <p:spPr>
          <a:xfrm>
            <a:off x="433267" y="3979703"/>
            <a:ext cx="3674805" cy="595618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F0097D5-B52D-4C0E-98E0-9C211B8B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16" y="1927721"/>
            <a:ext cx="3894705" cy="435090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7DDBCE6-EEFA-4A27-B9E9-9B5F88EABE59}"/>
              </a:ext>
            </a:extLst>
          </p:cNvPr>
          <p:cNvSpPr/>
          <p:nvPr/>
        </p:nvSpPr>
        <p:spPr>
          <a:xfrm flipV="1">
            <a:off x="1086109" y="1820410"/>
            <a:ext cx="3722995" cy="83890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377CD01-4265-4508-A76D-AF6767D0D6F5}"/>
                  </a:ext>
                </a:extLst>
              </p:cNvPr>
              <p:cNvSpPr/>
              <p:nvPr/>
            </p:nvSpPr>
            <p:spPr>
              <a:xfrm>
                <a:off x="5739680" y="1885164"/>
                <a:ext cx="2933367" cy="1107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latin typeface="Lucida Calligraphy" panose="03010101010101010101" pitchFamily="66" charset="0"/>
                  </a:rPr>
                  <a:t>  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X</a:t>
                </a:r>
                <a:r>
                  <a:rPr lang="en-US" altLang="zh-TW" sz="2000" dirty="0"/>
                  <a:t>  </a:t>
                </a:r>
                <a:r>
                  <a:rPr lang="en-US" altLang="zh-TW" sz="2000" dirty="0">
                    <a:sym typeface="Wingdings" panose="05000000000000000000" pitchFamily="2" charset="2"/>
                  </a:rPr>
                  <a:t> Entire </a:t>
                </a:r>
                <a:r>
                  <a:rPr lang="en-US" altLang="zh-TW" sz="2000" dirty="0"/>
                  <a:t>text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altLang="zh-TW" sz="2800" dirty="0"/>
                          <m:t> </m:t>
                        </m:r>
                      </m:sub>
                    </m:sSub>
                  </m:oMath>
                </a14:m>
                <a:r>
                  <a:rPr lang="en-US" altLang="zh-TW" sz="2000" dirty="0">
                    <a:sym typeface="Wingdings" panose="05000000000000000000" pitchFamily="2" charset="2"/>
                  </a:rPr>
                  <a:t> </a:t>
                </a:r>
                <a:r>
                  <a:rPr lang="en-US" altLang="zh-TW" dirty="0">
                    <a:latin typeface="Lucida Calligraphy" panose="03010101010101010101" pitchFamily="66" charset="0"/>
                  </a:rPr>
                  <a:t>subject</a:t>
                </a:r>
                <a:r>
                  <a:rPr lang="en-US" altLang="zh-TW" sz="2000" dirty="0"/>
                  <a:t> entity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377CD01-4265-4508-A76D-AF6767D0D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680" y="1885164"/>
                <a:ext cx="2933367" cy="1107354"/>
              </a:xfrm>
              <a:prstGeom prst="rect">
                <a:avLst/>
              </a:prstGeom>
              <a:blipFill>
                <a:blip r:embed="rId4"/>
                <a:stretch>
                  <a:fillRect l="-1871"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大括弧 8">
            <a:extLst>
              <a:ext uri="{FF2B5EF4-FFF2-40B4-BE49-F238E27FC236}">
                <a16:creationId xmlns:a16="http://schemas.microsoft.com/office/drawing/2014/main" id="{CBD230AF-5D98-447C-8C47-93E62909C26B}"/>
              </a:ext>
            </a:extLst>
          </p:cNvPr>
          <p:cNvSpPr/>
          <p:nvPr/>
        </p:nvSpPr>
        <p:spPr>
          <a:xfrm>
            <a:off x="8673047" y="1932789"/>
            <a:ext cx="299503" cy="1059729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0892341-3C86-45FF-A8D3-6987D99587D2}"/>
                  </a:ext>
                </a:extLst>
              </p:cNvPr>
              <p:cNvSpPr/>
              <p:nvPr/>
            </p:nvSpPr>
            <p:spPr>
              <a:xfrm>
                <a:off x="9242626" y="2277987"/>
                <a:ext cx="1348959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latin typeface="+mj-lt"/>
                  </a:rPr>
                  <a:t>[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altLang="zh-TW" sz="2400" dirty="0"/>
                          <m:t> </m:t>
                        </m:r>
                      </m:sub>
                    </m:sSub>
                  </m:oMath>
                </a14:m>
                <a:r>
                  <a:rPr lang="en-US" altLang="zh-TW" dirty="0">
                    <a:latin typeface="+mj-lt"/>
                  </a:rPr>
                  <a:t>; </a:t>
                </a:r>
                <a:r>
                  <a:rPr lang="en-US" altLang="zh-TW" dirty="0">
                    <a:latin typeface="Lucida Calligraphy" panose="03010101010101010101" pitchFamily="66" charset="0"/>
                  </a:rPr>
                  <a:t>X  </a:t>
                </a:r>
                <a:r>
                  <a:rPr lang="en-US" altLang="zh-TW" dirty="0">
                    <a:latin typeface="+mj-lt"/>
                  </a:rPr>
                  <a:t>] </a:t>
                </a:r>
                <a:endParaRPr lang="zh-TW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0892341-3C86-45FF-A8D3-6987D9958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26" y="2277987"/>
                <a:ext cx="1348959" cy="453137"/>
              </a:xfrm>
              <a:prstGeom prst="rect">
                <a:avLst/>
              </a:prstGeom>
              <a:blipFill>
                <a:blip r:embed="rId5"/>
                <a:stretch>
                  <a:fillRect l="-3620" r="-3167" b="-216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CC1CB68E-28C1-4900-972C-45D5914A66F2}"/>
              </a:ext>
            </a:extLst>
          </p:cNvPr>
          <p:cNvSpPr/>
          <p:nvPr/>
        </p:nvSpPr>
        <p:spPr>
          <a:xfrm>
            <a:off x="625643" y="2665720"/>
            <a:ext cx="3722995" cy="2239861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62A30D2-9DD7-44AE-98DE-D47467752442}"/>
              </a:ext>
            </a:extLst>
          </p:cNvPr>
          <p:cNvSpPr/>
          <p:nvPr/>
        </p:nvSpPr>
        <p:spPr>
          <a:xfrm>
            <a:off x="604976" y="2654242"/>
            <a:ext cx="3722995" cy="2231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87FEE4-6FEF-495E-8C8C-FB4173024BD9}"/>
              </a:ext>
            </a:extLst>
          </p:cNvPr>
          <p:cNvSpPr/>
          <p:nvPr/>
        </p:nvSpPr>
        <p:spPr>
          <a:xfrm>
            <a:off x="6015730" y="5268453"/>
            <a:ext cx="4361452" cy="1293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txsys"/>
              </a:rPr>
              <a:t>⟨</a:t>
            </a:r>
            <a:r>
              <a:rPr lang="en-US" altLang="zh-TW" dirty="0">
                <a:latin typeface="Lucida Calligraphy" panose="03010101010101010101" pitchFamily="66" charset="0"/>
              </a:rPr>
              <a:t>t </a:t>
            </a:r>
            <a:r>
              <a:rPr lang="en-US" altLang="zh-TW" dirty="0">
                <a:latin typeface="txsys"/>
              </a:rPr>
              <a:t>⟩ </a:t>
            </a:r>
            <a:r>
              <a:rPr lang="en-US" altLang="zh-TW" dirty="0">
                <a:latin typeface="LinLibertineT"/>
              </a:rPr>
              <a:t>separates tokens within the fact </a:t>
            </a:r>
            <a:r>
              <a:rPr lang="en-US" altLang="zh-TW" dirty="0">
                <a:latin typeface="Lucida Calligraphy" panose="03010101010101010101" pitchFamily="66" charset="0"/>
              </a:rPr>
              <a:t>f</a:t>
            </a:r>
            <a:r>
              <a:rPr lang="en-US" altLang="zh-TW" dirty="0">
                <a:latin typeface="LinLibertineI"/>
              </a:rPr>
              <a:t>.</a:t>
            </a:r>
            <a:endParaRPr lang="en-US" altLang="zh-TW" sz="800" dirty="0">
              <a:latin typeface="LinLibertineI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txsys"/>
              </a:rPr>
              <a:t>⟨</a:t>
            </a:r>
            <a:r>
              <a:rPr lang="en-US" altLang="zh-TW" dirty="0">
                <a:latin typeface="Lucida Calligraphy" panose="03010101010101010101" pitchFamily="66" charset="0"/>
              </a:rPr>
              <a:t>f </a:t>
            </a:r>
            <a:r>
              <a:rPr lang="en-US" altLang="zh-TW" dirty="0">
                <a:latin typeface="txsys"/>
              </a:rPr>
              <a:t>⟩ </a:t>
            </a:r>
            <a:r>
              <a:rPr lang="en-US" altLang="zh-TW" dirty="0">
                <a:latin typeface="LinLibertineT"/>
              </a:rPr>
              <a:t>separates facts.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LinLibertineT"/>
              </a:rPr>
              <a:t>continue decoding until </a:t>
            </a:r>
            <a:r>
              <a:rPr lang="en-US" altLang="zh-TW" dirty="0">
                <a:latin typeface="txsys"/>
              </a:rPr>
              <a:t>⟨</a:t>
            </a:r>
            <a:r>
              <a:rPr lang="en-US" altLang="zh-TW" dirty="0">
                <a:latin typeface="Lucida Calligraphy" panose="03010101010101010101" pitchFamily="66" charset="0"/>
              </a:rPr>
              <a:t>end </a:t>
            </a:r>
            <a:r>
              <a:rPr lang="en-US" altLang="zh-TW" dirty="0">
                <a:latin typeface="txsys"/>
              </a:rPr>
              <a:t>⟩.</a:t>
            </a:r>
            <a:endParaRPr lang="zh-TW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B68D723A-38FA-4D14-83A9-ED497584F998}"/>
              </a:ext>
            </a:extLst>
          </p:cNvPr>
          <p:cNvSpPr/>
          <p:nvPr/>
        </p:nvSpPr>
        <p:spPr>
          <a:xfrm>
            <a:off x="6807095" y="3901387"/>
            <a:ext cx="2212119" cy="42660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Transformer</a:t>
            </a:r>
            <a:endParaRPr lang="zh-TW" altLang="en-US" sz="2000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37197442-FF27-4E63-9256-9E5C34AAC56F}"/>
              </a:ext>
            </a:extLst>
          </p:cNvPr>
          <p:cNvSpPr/>
          <p:nvPr/>
        </p:nvSpPr>
        <p:spPr>
          <a:xfrm rot="5400000">
            <a:off x="7799039" y="3449304"/>
            <a:ext cx="228229" cy="5690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09465B7-C6EF-4CAC-A317-D94FBB1DF923}"/>
              </a:ext>
            </a:extLst>
          </p:cNvPr>
          <p:cNvSpPr/>
          <p:nvPr/>
        </p:nvSpPr>
        <p:spPr>
          <a:xfrm rot="5400000">
            <a:off x="7797803" y="4234174"/>
            <a:ext cx="228229" cy="5690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1F0F23-4957-4E0D-A87F-7AF60111E154}"/>
              </a:ext>
            </a:extLst>
          </p:cNvPr>
          <p:cNvSpPr/>
          <p:nvPr/>
        </p:nvSpPr>
        <p:spPr>
          <a:xfrm>
            <a:off x="4535064" y="4689354"/>
            <a:ext cx="7369004" cy="3693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LinLibertineT"/>
              </a:rPr>
              <a:t>“</a:t>
            </a:r>
            <a:r>
              <a:rPr lang="en-US" altLang="zh-TW" u="sng" dirty="0">
                <a:latin typeface="LinLibertineTI"/>
              </a:rPr>
              <a:t>Person1 </a:t>
            </a:r>
            <a:r>
              <a:rPr lang="en-US" altLang="zh-TW" u="sng" dirty="0">
                <a:latin typeface="txsys"/>
              </a:rPr>
              <a:t>⟨</a:t>
            </a:r>
            <a:r>
              <a:rPr lang="en-US" altLang="zh-TW" u="sng" dirty="0">
                <a:latin typeface="LinLibertineTI"/>
              </a:rPr>
              <a:t>t</a:t>
            </a:r>
            <a:r>
              <a:rPr lang="en-US" altLang="zh-TW" u="sng" dirty="0">
                <a:latin typeface="txsys"/>
              </a:rPr>
              <a:t>⟩ </a:t>
            </a:r>
            <a:r>
              <a:rPr lang="en-US" altLang="zh-TW" u="sng" dirty="0">
                <a:latin typeface="LinLibertineTI"/>
              </a:rPr>
              <a:t>born</a:t>
            </a:r>
            <a:r>
              <a:rPr lang="zh-TW" altLang="en-US" u="sng" dirty="0">
                <a:latin typeface="LinLibertineTI"/>
              </a:rPr>
              <a:t> </a:t>
            </a:r>
            <a:r>
              <a:rPr lang="en-US" altLang="zh-TW" u="sng" dirty="0">
                <a:latin typeface="LinLibertineTI"/>
              </a:rPr>
              <a:t>in </a:t>
            </a:r>
            <a:r>
              <a:rPr lang="en-US" altLang="zh-TW" u="sng" dirty="0">
                <a:latin typeface="txsys"/>
              </a:rPr>
              <a:t>⟨</a:t>
            </a:r>
            <a:r>
              <a:rPr lang="en-US" altLang="zh-TW" u="sng" dirty="0">
                <a:latin typeface="LinLibertineTI"/>
              </a:rPr>
              <a:t>t</a:t>
            </a:r>
            <a:r>
              <a:rPr lang="en-US" altLang="zh-TW" u="sng" dirty="0">
                <a:latin typeface="txsys"/>
              </a:rPr>
              <a:t>⟩ </a:t>
            </a:r>
            <a:r>
              <a:rPr lang="en-US" altLang="zh-TW" u="sng" dirty="0">
                <a:latin typeface="LinLibertineTI"/>
              </a:rPr>
              <a:t>Country1</a:t>
            </a:r>
            <a:r>
              <a:rPr lang="en-US" altLang="zh-TW" dirty="0">
                <a:latin typeface="LinLibertineTI"/>
              </a:rPr>
              <a:t> </a:t>
            </a:r>
            <a:r>
              <a:rPr lang="en-US" altLang="zh-TW" dirty="0">
                <a:latin typeface="txsys"/>
              </a:rPr>
              <a:t>⟨</a:t>
            </a:r>
            <a:r>
              <a:rPr lang="en-US" altLang="zh-TW" dirty="0">
                <a:latin typeface="LinLibertineTI"/>
              </a:rPr>
              <a:t>f</a:t>
            </a:r>
            <a:r>
              <a:rPr lang="en-US" altLang="zh-TW" dirty="0">
                <a:latin typeface="txsys"/>
              </a:rPr>
              <a:t>⟩ </a:t>
            </a:r>
            <a:r>
              <a:rPr lang="en-US" altLang="zh-TW" u="sng" dirty="0">
                <a:latin typeface="LinLibertineTI"/>
              </a:rPr>
              <a:t>Person1 </a:t>
            </a:r>
            <a:r>
              <a:rPr lang="en-US" altLang="zh-TW" u="sng" dirty="0">
                <a:latin typeface="txsys"/>
              </a:rPr>
              <a:t>⟨</a:t>
            </a:r>
            <a:r>
              <a:rPr lang="en-US" altLang="zh-TW" u="sng" dirty="0">
                <a:latin typeface="LinLibertineTI"/>
              </a:rPr>
              <a:t>t</a:t>
            </a:r>
            <a:r>
              <a:rPr lang="en-US" altLang="zh-TW" u="sng" dirty="0">
                <a:latin typeface="txsys"/>
              </a:rPr>
              <a:t>⟩ </a:t>
            </a:r>
            <a:r>
              <a:rPr lang="en-US" altLang="zh-TW" u="sng" dirty="0">
                <a:latin typeface="LinLibertineTI"/>
              </a:rPr>
              <a:t>profession </a:t>
            </a:r>
            <a:r>
              <a:rPr lang="en-US" altLang="zh-TW" u="sng" dirty="0">
                <a:latin typeface="txsys"/>
              </a:rPr>
              <a:t>⟨</a:t>
            </a:r>
            <a:r>
              <a:rPr lang="en-US" altLang="zh-TW" u="sng" dirty="0">
                <a:latin typeface="LinLibertineTI"/>
              </a:rPr>
              <a:t>t</a:t>
            </a:r>
            <a:r>
              <a:rPr lang="en-US" altLang="zh-TW" u="sng" dirty="0">
                <a:latin typeface="txsys"/>
              </a:rPr>
              <a:t>⟩ </a:t>
            </a:r>
            <a:r>
              <a:rPr lang="en-US" altLang="zh-TW" u="sng" dirty="0">
                <a:latin typeface="LinLibertineTI"/>
              </a:rPr>
              <a:t>painter</a:t>
            </a:r>
            <a:r>
              <a:rPr lang="en-US" altLang="zh-TW" dirty="0">
                <a:latin typeface="LinLibertineTI"/>
              </a:rPr>
              <a:t> </a:t>
            </a:r>
            <a:r>
              <a:rPr lang="en-US" altLang="zh-TW" dirty="0">
                <a:latin typeface="txsys"/>
              </a:rPr>
              <a:t>⟨</a:t>
            </a:r>
            <a:r>
              <a:rPr lang="en-US" altLang="zh-TW" dirty="0">
                <a:latin typeface="LinLibertineTI"/>
              </a:rPr>
              <a:t>end</a:t>
            </a:r>
            <a:r>
              <a:rPr lang="en-US" altLang="zh-TW" dirty="0">
                <a:latin typeface="txsys"/>
              </a:rPr>
              <a:t>⟩</a:t>
            </a:r>
            <a:r>
              <a:rPr lang="en-US" altLang="zh-TW" dirty="0">
                <a:latin typeface="LinLibertineT"/>
              </a:rPr>
              <a:t>”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85D06CA-7D90-47F0-9693-A565E0F25D80}"/>
              </a:ext>
            </a:extLst>
          </p:cNvPr>
          <p:cNvSpPr/>
          <p:nvPr/>
        </p:nvSpPr>
        <p:spPr>
          <a:xfrm>
            <a:off x="5227568" y="3163159"/>
            <a:ext cx="4924681" cy="3693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LinLibertineT"/>
              </a:rPr>
              <a:t>“ </a:t>
            </a:r>
            <a:r>
              <a:rPr lang="en-US" altLang="zh-TW" dirty="0">
                <a:latin typeface="LinLibertineTI"/>
              </a:rPr>
              <a:t>Person1 was born in Country1. He</a:t>
            </a:r>
            <a:r>
              <a:rPr lang="zh-TW" altLang="en-US" dirty="0">
                <a:latin typeface="LinLibertineTI"/>
              </a:rPr>
              <a:t> </a:t>
            </a:r>
            <a:r>
              <a:rPr lang="en-US" altLang="zh-TW" dirty="0">
                <a:latin typeface="LinLibertineTI"/>
              </a:rPr>
              <a:t>was a painter</a:t>
            </a:r>
            <a:r>
              <a:rPr lang="en-US" altLang="zh-TW" dirty="0">
                <a:latin typeface="LinLibertine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1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 animBg="1"/>
      <p:bldP spid="10" grpId="0"/>
      <p:bldP spid="11" grpId="0" animBg="1"/>
      <p:bldP spid="2" grpId="0" animBg="1"/>
      <p:bldP spid="3" grpId="0"/>
      <p:bldP spid="15" grpId="0" animBg="1"/>
      <p:bldP spid="16" grpId="0" animBg="1"/>
      <p:bldP spid="17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標題 1">
            <a:extLst>
              <a:ext uri="{FF2B5EF4-FFF2-40B4-BE49-F238E27FC236}">
                <a16:creationId xmlns:a16="http://schemas.microsoft.com/office/drawing/2014/main" id="{7CC18DB7-E59C-47C3-A357-EE578134C127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171659" y="6404724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0770F72F-2240-4D4B-9A96-8A8D06654F6D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106" name="矩形: 圓角 105">
            <a:extLst>
              <a:ext uri="{FF2B5EF4-FFF2-40B4-BE49-F238E27FC236}">
                <a16:creationId xmlns:a16="http://schemas.microsoft.com/office/drawing/2014/main" id="{A83B1B36-B3DC-45F2-BAEC-405D8615DD79}"/>
              </a:ext>
            </a:extLst>
          </p:cNvPr>
          <p:cNvSpPr/>
          <p:nvPr/>
        </p:nvSpPr>
        <p:spPr>
          <a:xfrm>
            <a:off x="1662264" y="3174955"/>
            <a:ext cx="4013735" cy="148825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603388BC-270F-4E00-AF15-E5D9D399127A}"/>
              </a:ext>
            </a:extLst>
          </p:cNvPr>
          <p:cNvSpPr/>
          <p:nvPr/>
        </p:nvSpPr>
        <p:spPr>
          <a:xfrm>
            <a:off x="2014518" y="3575233"/>
            <a:ext cx="461666" cy="60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39208886-6911-4254-9B66-AC2BCA81DE67}"/>
              </a:ext>
            </a:extLst>
          </p:cNvPr>
          <p:cNvSpPr/>
          <p:nvPr/>
        </p:nvSpPr>
        <p:spPr>
          <a:xfrm>
            <a:off x="2973442" y="35752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0FE398AA-D817-4427-A98B-829955CB17D5}"/>
              </a:ext>
            </a:extLst>
          </p:cNvPr>
          <p:cNvCxnSpPr>
            <a:cxnSpLocks/>
          </p:cNvCxnSpPr>
          <p:nvPr/>
        </p:nvCxnSpPr>
        <p:spPr>
          <a:xfrm>
            <a:off x="2494484" y="39391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C3D62393-3276-4D6A-8B64-81DB2D375FAC}"/>
              </a:ext>
            </a:extLst>
          </p:cNvPr>
          <p:cNvCxnSpPr>
            <a:cxnSpLocks/>
          </p:cNvCxnSpPr>
          <p:nvPr/>
        </p:nvCxnSpPr>
        <p:spPr>
          <a:xfrm flipV="1">
            <a:off x="2243826" y="4209558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>
            <a:extLst>
              <a:ext uri="{FF2B5EF4-FFF2-40B4-BE49-F238E27FC236}">
                <a16:creationId xmlns:a16="http://schemas.microsoft.com/office/drawing/2014/main" id="{356D8764-1196-42A0-A1A7-10BC0DA25983}"/>
              </a:ext>
            </a:extLst>
          </p:cNvPr>
          <p:cNvSpPr/>
          <p:nvPr/>
        </p:nvSpPr>
        <p:spPr>
          <a:xfrm>
            <a:off x="3935853" y="35752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E4A3F660-0DFE-4D6C-BD4D-57FECD9E5F4B}"/>
              </a:ext>
            </a:extLst>
          </p:cNvPr>
          <p:cNvCxnSpPr>
            <a:cxnSpLocks/>
          </p:cNvCxnSpPr>
          <p:nvPr/>
        </p:nvCxnSpPr>
        <p:spPr>
          <a:xfrm>
            <a:off x="3456895" y="39391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矩形 115">
            <a:extLst>
              <a:ext uri="{FF2B5EF4-FFF2-40B4-BE49-F238E27FC236}">
                <a16:creationId xmlns:a16="http://schemas.microsoft.com/office/drawing/2014/main" id="{E746E7CB-D7C1-4648-9D52-AF7A11AE2B5F}"/>
              </a:ext>
            </a:extLst>
          </p:cNvPr>
          <p:cNvSpPr/>
          <p:nvPr/>
        </p:nvSpPr>
        <p:spPr>
          <a:xfrm>
            <a:off x="4920757" y="35752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796199A0-E36F-4A60-A66B-9641DACB74C0}"/>
              </a:ext>
            </a:extLst>
          </p:cNvPr>
          <p:cNvCxnSpPr>
            <a:cxnSpLocks/>
          </p:cNvCxnSpPr>
          <p:nvPr/>
        </p:nvCxnSpPr>
        <p:spPr>
          <a:xfrm>
            <a:off x="4441799" y="39391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1D8676C8-472E-40F1-977F-0F9D4D5AA43B}"/>
              </a:ext>
            </a:extLst>
          </p:cNvPr>
          <p:cNvCxnSpPr>
            <a:cxnSpLocks/>
          </p:cNvCxnSpPr>
          <p:nvPr/>
        </p:nvCxnSpPr>
        <p:spPr>
          <a:xfrm flipH="1">
            <a:off x="2475426" y="38220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5ACE1EA7-A4C7-4522-8E90-95A3548C6281}"/>
              </a:ext>
            </a:extLst>
          </p:cNvPr>
          <p:cNvCxnSpPr>
            <a:cxnSpLocks/>
          </p:cNvCxnSpPr>
          <p:nvPr/>
        </p:nvCxnSpPr>
        <p:spPr>
          <a:xfrm flipH="1">
            <a:off x="3437837" y="38220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EB8333D5-A564-4C5B-A437-B88A7660DBD5}"/>
              </a:ext>
            </a:extLst>
          </p:cNvPr>
          <p:cNvCxnSpPr>
            <a:cxnSpLocks/>
          </p:cNvCxnSpPr>
          <p:nvPr/>
        </p:nvCxnSpPr>
        <p:spPr>
          <a:xfrm flipH="1">
            <a:off x="4422741" y="38220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>
            <a:extLst>
              <a:ext uri="{FF2B5EF4-FFF2-40B4-BE49-F238E27FC236}">
                <a16:creationId xmlns:a16="http://schemas.microsoft.com/office/drawing/2014/main" id="{27C05C8F-416E-404F-AB8A-23612272260C}"/>
              </a:ext>
            </a:extLst>
          </p:cNvPr>
          <p:cNvSpPr/>
          <p:nvPr/>
        </p:nvSpPr>
        <p:spPr>
          <a:xfrm>
            <a:off x="2023951" y="499355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C0F10DC3-FEC3-420E-9DA9-36146D6AFFA4}"/>
              </a:ext>
            </a:extLst>
          </p:cNvPr>
          <p:cNvSpPr/>
          <p:nvPr/>
        </p:nvSpPr>
        <p:spPr>
          <a:xfrm>
            <a:off x="2982875" y="49935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05FED7A0-0783-42AE-9FC5-0DBA8C407971}"/>
              </a:ext>
            </a:extLst>
          </p:cNvPr>
          <p:cNvSpPr/>
          <p:nvPr/>
        </p:nvSpPr>
        <p:spPr>
          <a:xfrm>
            <a:off x="3945286" y="49935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C5B19CE0-5AFE-46BB-A05C-08B1DC4216FF}"/>
              </a:ext>
            </a:extLst>
          </p:cNvPr>
          <p:cNvSpPr/>
          <p:nvPr/>
        </p:nvSpPr>
        <p:spPr>
          <a:xfrm>
            <a:off x="4930190" y="49935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18E76578-95EB-442C-81FD-2CE85DFC965D}"/>
                  </a:ext>
                </a:extLst>
              </p:cNvPr>
              <p:cNvSpPr txBox="1"/>
              <p:nvPr/>
            </p:nvSpPr>
            <p:spPr>
              <a:xfrm>
                <a:off x="4805185" y="50810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18E76578-95EB-442C-81FD-2CE85DFC9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185" y="5081050"/>
                <a:ext cx="71516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3CF34E20-C456-40D4-9FBE-4F286D718065}"/>
                  </a:ext>
                </a:extLst>
              </p:cNvPr>
              <p:cNvSpPr txBox="1"/>
              <p:nvPr/>
            </p:nvSpPr>
            <p:spPr>
              <a:xfrm>
                <a:off x="3828986" y="508846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3CF34E20-C456-40D4-9FBE-4F286D718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86" y="5088462"/>
                <a:ext cx="71516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字方塊 126">
                <a:extLst>
                  <a:ext uri="{FF2B5EF4-FFF2-40B4-BE49-F238E27FC236}">
                    <a16:creationId xmlns:a16="http://schemas.microsoft.com/office/drawing/2014/main" id="{04210051-5277-42EB-ACDC-3BED539F3191}"/>
                  </a:ext>
                </a:extLst>
              </p:cNvPr>
              <p:cNvSpPr txBox="1"/>
              <p:nvPr/>
            </p:nvSpPr>
            <p:spPr>
              <a:xfrm>
                <a:off x="2866575" y="51077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7" name="文字方塊 126">
                <a:extLst>
                  <a:ext uri="{FF2B5EF4-FFF2-40B4-BE49-F238E27FC236}">
                    <a16:creationId xmlns:a16="http://schemas.microsoft.com/office/drawing/2014/main" id="{04210051-5277-42EB-ACDC-3BED539F3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575" y="5107797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字方塊 127">
                <a:extLst>
                  <a:ext uri="{FF2B5EF4-FFF2-40B4-BE49-F238E27FC236}">
                    <a16:creationId xmlns:a16="http://schemas.microsoft.com/office/drawing/2014/main" id="{3B98CD3B-66E5-4CE1-9FE5-196E0E0B9C6C}"/>
                  </a:ext>
                </a:extLst>
              </p:cNvPr>
              <p:cNvSpPr txBox="1"/>
              <p:nvPr/>
            </p:nvSpPr>
            <p:spPr>
              <a:xfrm>
                <a:off x="1926442" y="506281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8" name="文字方塊 127">
                <a:extLst>
                  <a:ext uri="{FF2B5EF4-FFF2-40B4-BE49-F238E27FC236}">
                    <a16:creationId xmlns:a16="http://schemas.microsoft.com/office/drawing/2014/main" id="{3B98CD3B-66E5-4CE1-9FE5-196E0E0B9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42" y="5062815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>
            <a:extLst>
              <a:ext uri="{FF2B5EF4-FFF2-40B4-BE49-F238E27FC236}">
                <a16:creationId xmlns:a16="http://schemas.microsoft.com/office/drawing/2014/main" id="{F5E3CC42-A0B3-4F06-BC1C-6219AFD7158A}"/>
              </a:ext>
            </a:extLst>
          </p:cNvPr>
          <p:cNvSpPr/>
          <p:nvPr/>
        </p:nvSpPr>
        <p:spPr>
          <a:xfrm>
            <a:off x="2023004" y="223136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A5CF3AF3-EE98-4556-88CD-7D6BD8763724}"/>
              </a:ext>
            </a:extLst>
          </p:cNvPr>
          <p:cNvSpPr/>
          <p:nvPr/>
        </p:nvSpPr>
        <p:spPr>
          <a:xfrm>
            <a:off x="2981928" y="22313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E8C22CE8-E828-4B4D-8234-2CDEAEC93301}"/>
              </a:ext>
            </a:extLst>
          </p:cNvPr>
          <p:cNvSpPr/>
          <p:nvPr/>
        </p:nvSpPr>
        <p:spPr>
          <a:xfrm>
            <a:off x="3944339" y="22313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81DD4D17-6B16-4C6D-B0CF-33148E9E7FA0}"/>
              </a:ext>
            </a:extLst>
          </p:cNvPr>
          <p:cNvSpPr/>
          <p:nvPr/>
        </p:nvSpPr>
        <p:spPr>
          <a:xfrm>
            <a:off x="4929243" y="22313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4BEF276C-C5DE-4A59-A777-535779FD3FFD}"/>
                  </a:ext>
                </a:extLst>
              </p:cNvPr>
              <p:cNvSpPr txBox="1"/>
              <p:nvPr/>
            </p:nvSpPr>
            <p:spPr>
              <a:xfrm>
                <a:off x="4804238" y="231886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4BEF276C-C5DE-4A59-A777-535779FD3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238" y="2318860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282348B1-B415-4BF2-B798-CEE5FD1A762B}"/>
                  </a:ext>
                </a:extLst>
              </p:cNvPr>
              <p:cNvSpPr txBox="1"/>
              <p:nvPr/>
            </p:nvSpPr>
            <p:spPr>
              <a:xfrm>
                <a:off x="3828039" y="232627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282348B1-B415-4BF2-B798-CEE5FD1A7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039" y="2326272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字方塊 134">
                <a:extLst>
                  <a:ext uri="{FF2B5EF4-FFF2-40B4-BE49-F238E27FC236}">
                    <a16:creationId xmlns:a16="http://schemas.microsoft.com/office/drawing/2014/main" id="{3E9391D4-DB84-4079-A880-F91D1E7500FF}"/>
                  </a:ext>
                </a:extLst>
              </p:cNvPr>
              <p:cNvSpPr txBox="1"/>
              <p:nvPr/>
            </p:nvSpPr>
            <p:spPr>
              <a:xfrm>
                <a:off x="2865628" y="234560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5" name="文字方塊 134">
                <a:extLst>
                  <a:ext uri="{FF2B5EF4-FFF2-40B4-BE49-F238E27FC236}">
                    <a16:creationId xmlns:a16="http://schemas.microsoft.com/office/drawing/2014/main" id="{3E9391D4-DB84-4079-A880-F91D1E750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628" y="2345607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字方塊 135">
                <a:extLst>
                  <a:ext uri="{FF2B5EF4-FFF2-40B4-BE49-F238E27FC236}">
                    <a16:creationId xmlns:a16="http://schemas.microsoft.com/office/drawing/2014/main" id="{D75524E9-506E-4D39-8126-82E5D1F791E9}"/>
                  </a:ext>
                </a:extLst>
              </p:cNvPr>
              <p:cNvSpPr txBox="1"/>
              <p:nvPr/>
            </p:nvSpPr>
            <p:spPr>
              <a:xfrm>
                <a:off x="1925495" y="230062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6" name="文字方塊 135">
                <a:extLst>
                  <a:ext uri="{FF2B5EF4-FFF2-40B4-BE49-F238E27FC236}">
                    <a16:creationId xmlns:a16="http://schemas.microsoft.com/office/drawing/2014/main" id="{D75524E9-506E-4D39-8126-82E5D1F7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495" y="2300625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5AB07D22-9418-4247-9D65-2976F63A68E7}"/>
              </a:ext>
            </a:extLst>
          </p:cNvPr>
          <p:cNvCxnSpPr>
            <a:cxnSpLocks/>
          </p:cNvCxnSpPr>
          <p:nvPr/>
        </p:nvCxnSpPr>
        <p:spPr>
          <a:xfrm flipV="1">
            <a:off x="3204748" y="4209558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>
            <a:extLst>
              <a:ext uri="{FF2B5EF4-FFF2-40B4-BE49-F238E27FC236}">
                <a16:creationId xmlns:a16="http://schemas.microsoft.com/office/drawing/2014/main" id="{57F9FCBB-2156-44F5-BD32-79D884F84170}"/>
              </a:ext>
            </a:extLst>
          </p:cNvPr>
          <p:cNvCxnSpPr>
            <a:cxnSpLocks/>
          </p:cNvCxnSpPr>
          <p:nvPr/>
        </p:nvCxnSpPr>
        <p:spPr>
          <a:xfrm flipV="1">
            <a:off x="4175296" y="4190671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單箭頭接點 138">
            <a:extLst>
              <a:ext uri="{FF2B5EF4-FFF2-40B4-BE49-F238E27FC236}">
                <a16:creationId xmlns:a16="http://schemas.microsoft.com/office/drawing/2014/main" id="{E6680D61-3589-4CD4-BD7E-1EDEF7F225A7}"/>
              </a:ext>
            </a:extLst>
          </p:cNvPr>
          <p:cNvCxnSpPr>
            <a:cxnSpLocks/>
          </p:cNvCxnSpPr>
          <p:nvPr/>
        </p:nvCxnSpPr>
        <p:spPr>
          <a:xfrm flipV="1">
            <a:off x="5165094" y="4190671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2695B537-F495-4EC5-81E0-CE6EB9E5C0E4}"/>
              </a:ext>
            </a:extLst>
          </p:cNvPr>
          <p:cNvCxnSpPr>
            <a:cxnSpLocks/>
          </p:cNvCxnSpPr>
          <p:nvPr/>
        </p:nvCxnSpPr>
        <p:spPr>
          <a:xfrm flipV="1">
            <a:off x="2243059" y="281012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單箭頭接點 140">
            <a:extLst>
              <a:ext uri="{FF2B5EF4-FFF2-40B4-BE49-F238E27FC236}">
                <a16:creationId xmlns:a16="http://schemas.microsoft.com/office/drawing/2014/main" id="{313CB87F-42EB-4264-9E05-CEA5BC4DAD3A}"/>
              </a:ext>
            </a:extLst>
          </p:cNvPr>
          <p:cNvCxnSpPr>
            <a:cxnSpLocks/>
          </p:cNvCxnSpPr>
          <p:nvPr/>
        </p:nvCxnSpPr>
        <p:spPr>
          <a:xfrm flipV="1">
            <a:off x="3203981" y="281012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>
            <a:extLst>
              <a:ext uri="{FF2B5EF4-FFF2-40B4-BE49-F238E27FC236}">
                <a16:creationId xmlns:a16="http://schemas.microsoft.com/office/drawing/2014/main" id="{91B431D8-0AD9-4DBE-818D-CC8CF77289B4}"/>
              </a:ext>
            </a:extLst>
          </p:cNvPr>
          <p:cNvCxnSpPr>
            <a:cxnSpLocks/>
          </p:cNvCxnSpPr>
          <p:nvPr/>
        </p:nvCxnSpPr>
        <p:spPr>
          <a:xfrm flipV="1">
            <a:off x="4174529" y="2791235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單箭頭接點 142">
            <a:extLst>
              <a:ext uri="{FF2B5EF4-FFF2-40B4-BE49-F238E27FC236}">
                <a16:creationId xmlns:a16="http://schemas.microsoft.com/office/drawing/2014/main" id="{926BB382-2590-44A5-85ED-5DD18A3499E8}"/>
              </a:ext>
            </a:extLst>
          </p:cNvPr>
          <p:cNvCxnSpPr>
            <a:cxnSpLocks/>
          </p:cNvCxnSpPr>
          <p:nvPr/>
        </p:nvCxnSpPr>
        <p:spPr>
          <a:xfrm flipV="1">
            <a:off x="5164327" y="2791235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矩形: 圓角 143">
            <a:extLst>
              <a:ext uri="{FF2B5EF4-FFF2-40B4-BE49-F238E27FC236}">
                <a16:creationId xmlns:a16="http://schemas.microsoft.com/office/drawing/2014/main" id="{E2595800-C403-4BA4-A1AD-B41335DDAB9E}"/>
              </a:ext>
            </a:extLst>
          </p:cNvPr>
          <p:cNvSpPr/>
          <p:nvPr/>
        </p:nvSpPr>
        <p:spPr>
          <a:xfrm>
            <a:off x="6384193" y="3195066"/>
            <a:ext cx="4013735" cy="148825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F0924603-A67D-4B23-96CB-B45A8130C6A6}"/>
              </a:ext>
            </a:extLst>
          </p:cNvPr>
          <p:cNvSpPr/>
          <p:nvPr/>
        </p:nvSpPr>
        <p:spPr>
          <a:xfrm>
            <a:off x="6736447" y="3595344"/>
            <a:ext cx="461666" cy="60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00091A8A-EC3D-46CD-988D-4654A0A4D251}"/>
              </a:ext>
            </a:extLst>
          </p:cNvPr>
          <p:cNvSpPr/>
          <p:nvPr/>
        </p:nvSpPr>
        <p:spPr>
          <a:xfrm>
            <a:off x="7695371" y="3595343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7" name="直線單箭頭接點 146">
            <a:extLst>
              <a:ext uri="{FF2B5EF4-FFF2-40B4-BE49-F238E27FC236}">
                <a16:creationId xmlns:a16="http://schemas.microsoft.com/office/drawing/2014/main" id="{23318B7F-07CA-4EF4-8CB0-D8FF6303277A}"/>
              </a:ext>
            </a:extLst>
          </p:cNvPr>
          <p:cNvCxnSpPr>
            <a:cxnSpLocks/>
          </p:cNvCxnSpPr>
          <p:nvPr/>
        </p:nvCxnSpPr>
        <p:spPr>
          <a:xfrm>
            <a:off x="7216413" y="3959305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>
            <a:extLst>
              <a:ext uri="{FF2B5EF4-FFF2-40B4-BE49-F238E27FC236}">
                <a16:creationId xmlns:a16="http://schemas.microsoft.com/office/drawing/2014/main" id="{81F7AF6C-8479-4740-98A5-9169D60F6C7D}"/>
              </a:ext>
            </a:extLst>
          </p:cNvPr>
          <p:cNvCxnSpPr>
            <a:cxnSpLocks/>
          </p:cNvCxnSpPr>
          <p:nvPr/>
        </p:nvCxnSpPr>
        <p:spPr>
          <a:xfrm flipV="1">
            <a:off x="6965755" y="4229669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矩形 148">
            <a:extLst>
              <a:ext uri="{FF2B5EF4-FFF2-40B4-BE49-F238E27FC236}">
                <a16:creationId xmlns:a16="http://schemas.microsoft.com/office/drawing/2014/main" id="{663321D0-B4F7-4480-AF44-B714E275BCCC}"/>
              </a:ext>
            </a:extLst>
          </p:cNvPr>
          <p:cNvSpPr/>
          <p:nvPr/>
        </p:nvSpPr>
        <p:spPr>
          <a:xfrm>
            <a:off x="8657782" y="3595343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43C8F36C-039D-4AF4-A06F-A47738868ADE}"/>
              </a:ext>
            </a:extLst>
          </p:cNvPr>
          <p:cNvCxnSpPr>
            <a:cxnSpLocks/>
          </p:cNvCxnSpPr>
          <p:nvPr/>
        </p:nvCxnSpPr>
        <p:spPr>
          <a:xfrm>
            <a:off x="8178824" y="3959305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矩形 150">
            <a:extLst>
              <a:ext uri="{FF2B5EF4-FFF2-40B4-BE49-F238E27FC236}">
                <a16:creationId xmlns:a16="http://schemas.microsoft.com/office/drawing/2014/main" id="{EBD672C3-0A2D-4EED-AAD7-FB1E56346998}"/>
              </a:ext>
            </a:extLst>
          </p:cNvPr>
          <p:cNvSpPr/>
          <p:nvPr/>
        </p:nvSpPr>
        <p:spPr>
          <a:xfrm>
            <a:off x="9642686" y="3595343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52" name="直線單箭頭接點 151">
            <a:extLst>
              <a:ext uri="{FF2B5EF4-FFF2-40B4-BE49-F238E27FC236}">
                <a16:creationId xmlns:a16="http://schemas.microsoft.com/office/drawing/2014/main" id="{9FFCD03B-31BE-4A72-9ABE-6114476D1BB1}"/>
              </a:ext>
            </a:extLst>
          </p:cNvPr>
          <p:cNvCxnSpPr>
            <a:cxnSpLocks/>
          </p:cNvCxnSpPr>
          <p:nvPr/>
        </p:nvCxnSpPr>
        <p:spPr>
          <a:xfrm>
            <a:off x="9163728" y="3959305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單箭頭接點 152">
            <a:extLst>
              <a:ext uri="{FF2B5EF4-FFF2-40B4-BE49-F238E27FC236}">
                <a16:creationId xmlns:a16="http://schemas.microsoft.com/office/drawing/2014/main" id="{C0B007F3-02E5-4F91-AB74-1D009C2F5A69}"/>
              </a:ext>
            </a:extLst>
          </p:cNvPr>
          <p:cNvCxnSpPr>
            <a:cxnSpLocks/>
          </p:cNvCxnSpPr>
          <p:nvPr/>
        </p:nvCxnSpPr>
        <p:spPr>
          <a:xfrm flipH="1">
            <a:off x="7197355" y="3842198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單箭頭接點 153">
            <a:extLst>
              <a:ext uri="{FF2B5EF4-FFF2-40B4-BE49-F238E27FC236}">
                <a16:creationId xmlns:a16="http://schemas.microsoft.com/office/drawing/2014/main" id="{0C19B2BD-DB7C-4C8F-9C80-F28BBC60350F}"/>
              </a:ext>
            </a:extLst>
          </p:cNvPr>
          <p:cNvCxnSpPr>
            <a:cxnSpLocks/>
          </p:cNvCxnSpPr>
          <p:nvPr/>
        </p:nvCxnSpPr>
        <p:spPr>
          <a:xfrm flipH="1">
            <a:off x="8159766" y="3842198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單箭頭接點 154">
            <a:extLst>
              <a:ext uri="{FF2B5EF4-FFF2-40B4-BE49-F238E27FC236}">
                <a16:creationId xmlns:a16="http://schemas.microsoft.com/office/drawing/2014/main" id="{F48DD49D-1B1F-49FB-9148-05FC87D5AD4A}"/>
              </a:ext>
            </a:extLst>
          </p:cNvPr>
          <p:cNvCxnSpPr>
            <a:cxnSpLocks/>
          </p:cNvCxnSpPr>
          <p:nvPr/>
        </p:nvCxnSpPr>
        <p:spPr>
          <a:xfrm flipH="1">
            <a:off x="9144670" y="3842198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矩形 155">
            <a:extLst>
              <a:ext uri="{FF2B5EF4-FFF2-40B4-BE49-F238E27FC236}">
                <a16:creationId xmlns:a16="http://schemas.microsoft.com/office/drawing/2014/main" id="{ED3EB503-E63A-435C-855C-69404AED5238}"/>
              </a:ext>
            </a:extLst>
          </p:cNvPr>
          <p:cNvSpPr/>
          <p:nvPr/>
        </p:nvSpPr>
        <p:spPr>
          <a:xfrm>
            <a:off x="6745880" y="5013667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61D444CA-C52E-412C-BE8F-DB83B465C68F}"/>
              </a:ext>
            </a:extLst>
          </p:cNvPr>
          <p:cNvSpPr/>
          <p:nvPr/>
        </p:nvSpPr>
        <p:spPr>
          <a:xfrm>
            <a:off x="7704804" y="501366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0DF52562-416E-40FC-B226-F5A8BE72DFCC}"/>
              </a:ext>
            </a:extLst>
          </p:cNvPr>
          <p:cNvSpPr/>
          <p:nvPr/>
        </p:nvSpPr>
        <p:spPr>
          <a:xfrm>
            <a:off x="8667215" y="501366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3C1A7B4A-856B-420B-AF15-1843052F4E0F}"/>
              </a:ext>
            </a:extLst>
          </p:cNvPr>
          <p:cNvSpPr/>
          <p:nvPr/>
        </p:nvSpPr>
        <p:spPr>
          <a:xfrm>
            <a:off x="9652119" y="501366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246EAE9D-7168-4DF8-BE30-6B36033B5F18}"/>
                  </a:ext>
                </a:extLst>
              </p:cNvPr>
              <p:cNvSpPr txBox="1"/>
              <p:nvPr/>
            </p:nvSpPr>
            <p:spPr>
              <a:xfrm>
                <a:off x="9527114" y="510116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246EAE9D-7168-4DF8-BE30-6B36033B5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114" y="5101161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字方塊 160">
                <a:extLst>
                  <a:ext uri="{FF2B5EF4-FFF2-40B4-BE49-F238E27FC236}">
                    <a16:creationId xmlns:a16="http://schemas.microsoft.com/office/drawing/2014/main" id="{88EF3E29-597F-4001-8516-D1AF2BDED376}"/>
                  </a:ext>
                </a:extLst>
              </p:cNvPr>
              <p:cNvSpPr txBox="1"/>
              <p:nvPr/>
            </p:nvSpPr>
            <p:spPr>
              <a:xfrm>
                <a:off x="8550915" y="510857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1" name="文字方塊 160">
                <a:extLst>
                  <a:ext uri="{FF2B5EF4-FFF2-40B4-BE49-F238E27FC236}">
                    <a16:creationId xmlns:a16="http://schemas.microsoft.com/office/drawing/2014/main" id="{88EF3E29-597F-4001-8516-D1AF2BDED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915" y="5108573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1B8ADA87-FD49-4EE2-815A-BF2911821E79}"/>
                  </a:ext>
                </a:extLst>
              </p:cNvPr>
              <p:cNvSpPr txBox="1"/>
              <p:nvPr/>
            </p:nvSpPr>
            <p:spPr>
              <a:xfrm>
                <a:off x="7588504" y="512790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1B8ADA87-FD49-4EE2-815A-BF2911821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504" y="5127908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字方塊 162">
                <a:extLst>
                  <a:ext uri="{FF2B5EF4-FFF2-40B4-BE49-F238E27FC236}">
                    <a16:creationId xmlns:a16="http://schemas.microsoft.com/office/drawing/2014/main" id="{B9F5CCB3-6B9D-4EC8-B7BD-F76805FCBF48}"/>
                  </a:ext>
                </a:extLst>
              </p:cNvPr>
              <p:cNvSpPr txBox="1"/>
              <p:nvPr/>
            </p:nvSpPr>
            <p:spPr>
              <a:xfrm>
                <a:off x="6648371" y="508292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3" name="文字方塊 162">
                <a:extLst>
                  <a:ext uri="{FF2B5EF4-FFF2-40B4-BE49-F238E27FC236}">
                    <a16:creationId xmlns:a16="http://schemas.microsoft.com/office/drawing/2014/main" id="{B9F5CCB3-6B9D-4EC8-B7BD-F76805FCB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71" y="5082926"/>
                <a:ext cx="71516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矩形 163">
            <a:extLst>
              <a:ext uri="{FF2B5EF4-FFF2-40B4-BE49-F238E27FC236}">
                <a16:creationId xmlns:a16="http://schemas.microsoft.com/office/drawing/2014/main" id="{31BF4403-DE8F-4D23-A452-C275B8EE70BF}"/>
              </a:ext>
            </a:extLst>
          </p:cNvPr>
          <p:cNvSpPr/>
          <p:nvPr/>
        </p:nvSpPr>
        <p:spPr>
          <a:xfrm>
            <a:off x="6744933" y="2251477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9CCF5FAA-DD2A-4A25-BF8A-CD83A00983BF}"/>
              </a:ext>
            </a:extLst>
          </p:cNvPr>
          <p:cNvSpPr/>
          <p:nvPr/>
        </p:nvSpPr>
        <p:spPr>
          <a:xfrm>
            <a:off x="7703857" y="225147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B730B67F-CBF1-4A0D-841D-8FD67129AAA0}"/>
              </a:ext>
            </a:extLst>
          </p:cNvPr>
          <p:cNvSpPr/>
          <p:nvPr/>
        </p:nvSpPr>
        <p:spPr>
          <a:xfrm>
            <a:off x="8666268" y="225147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080CD079-FBF5-4785-85B7-E4491E9E381F}"/>
              </a:ext>
            </a:extLst>
          </p:cNvPr>
          <p:cNvSpPr/>
          <p:nvPr/>
        </p:nvSpPr>
        <p:spPr>
          <a:xfrm>
            <a:off x="9651172" y="225147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D93CD6EC-7B72-4026-B263-2BFC9974D2B6}"/>
                  </a:ext>
                </a:extLst>
              </p:cNvPr>
              <p:cNvSpPr txBox="1"/>
              <p:nvPr/>
            </p:nvSpPr>
            <p:spPr>
              <a:xfrm>
                <a:off x="9526167" y="233897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D93CD6EC-7B72-4026-B263-2BFC9974D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67" y="2338971"/>
                <a:ext cx="71516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F5FF1127-84F9-4AE1-915C-32A187342A1E}"/>
                  </a:ext>
                </a:extLst>
              </p:cNvPr>
              <p:cNvSpPr txBox="1"/>
              <p:nvPr/>
            </p:nvSpPr>
            <p:spPr>
              <a:xfrm>
                <a:off x="8549968" y="234638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F5FF1127-84F9-4AE1-915C-32A187342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968" y="2346383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字方塊 169">
                <a:extLst>
                  <a:ext uri="{FF2B5EF4-FFF2-40B4-BE49-F238E27FC236}">
                    <a16:creationId xmlns:a16="http://schemas.microsoft.com/office/drawing/2014/main" id="{B03F6D4A-B6EA-44C6-8D37-251EDAB0946B}"/>
                  </a:ext>
                </a:extLst>
              </p:cNvPr>
              <p:cNvSpPr txBox="1"/>
              <p:nvPr/>
            </p:nvSpPr>
            <p:spPr>
              <a:xfrm>
                <a:off x="7587557" y="236571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0" name="文字方塊 169">
                <a:extLst>
                  <a:ext uri="{FF2B5EF4-FFF2-40B4-BE49-F238E27FC236}">
                    <a16:creationId xmlns:a16="http://schemas.microsoft.com/office/drawing/2014/main" id="{B03F6D4A-B6EA-44C6-8D37-251EDAB09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557" y="2365718"/>
                <a:ext cx="715161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8DD34427-410F-46CD-B754-4E896630EAF9}"/>
                  </a:ext>
                </a:extLst>
              </p:cNvPr>
              <p:cNvSpPr txBox="1"/>
              <p:nvPr/>
            </p:nvSpPr>
            <p:spPr>
              <a:xfrm>
                <a:off x="6647424" y="232073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8DD34427-410F-46CD-B754-4E896630E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424" y="2320736"/>
                <a:ext cx="71516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直線單箭頭接點 171">
            <a:extLst>
              <a:ext uri="{FF2B5EF4-FFF2-40B4-BE49-F238E27FC236}">
                <a16:creationId xmlns:a16="http://schemas.microsoft.com/office/drawing/2014/main" id="{6D25EBB6-07DA-4388-813F-EC7ED2F88310}"/>
              </a:ext>
            </a:extLst>
          </p:cNvPr>
          <p:cNvCxnSpPr>
            <a:cxnSpLocks/>
          </p:cNvCxnSpPr>
          <p:nvPr/>
        </p:nvCxnSpPr>
        <p:spPr>
          <a:xfrm flipV="1">
            <a:off x="7926677" y="4229669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單箭頭接點 172">
            <a:extLst>
              <a:ext uri="{FF2B5EF4-FFF2-40B4-BE49-F238E27FC236}">
                <a16:creationId xmlns:a16="http://schemas.microsoft.com/office/drawing/2014/main" id="{95839D0F-ACA0-43FA-A650-2AF9E40493BD}"/>
              </a:ext>
            </a:extLst>
          </p:cNvPr>
          <p:cNvCxnSpPr>
            <a:cxnSpLocks/>
          </p:cNvCxnSpPr>
          <p:nvPr/>
        </p:nvCxnSpPr>
        <p:spPr>
          <a:xfrm flipV="1">
            <a:off x="8897225" y="421078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單箭頭接點 173">
            <a:extLst>
              <a:ext uri="{FF2B5EF4-FFF2-40B4-BE49-F238E27FC236}">
                <a16:creationId xmlns:a16="http://schemas.microsoft.com/office/drawing/2014/main" id="{6262BDCE-B71D-4C17-88C2-5D8E52E27111}"/>
              </a:ext>
            </a:extLst>
          </p:cNvPr>
          <p:cNvCxnSpPr>
            <a:cxnSpLocks/>
          </p:cNvCxnSpPr>
          <p:nvPr/>
        </p:nvCxnSpPr>
        <p:spPr>
          <a:xfrm flipV="1">
            <a:off x="9887023" y="421078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單箭頭接點 174">
            <a:extLst>
              <a:ext uri="{FF2B5EF4-FFF2-40B4-BE49-F238E27FC236}">
                <a16:creationId xmlns:a16="http://schemas.microsoft.com/office/drawing/2014/main" id="{700BF44B-6CF2-48C5-9BEE-C82BE7A58457}"/>
              </a:ext>
            </a:extLst>
          </p:cNvPr>
          <p:cNvCxnSpPr>
            <a:cxnSpLocks/>
          </p:cNvCxnSpPr>
          <p:nvPr/>
        </p:nvCxnSpPr>
        <p:spPr>
          <a:xfrm flipV="1">
            <a:off x="6964988" y="2830233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>
            <a:extLst>
              <a:ext uri="{FF2B5EF4-FFF2-40B4-BE49-F238E27FC236}">
                <a16:creationId xmlns:a16="http://schemas.microsoft.com/office/drawing/2014/main" id="{C591BC71-E2D6-4B65-AF55-E381C1F8F137}"/>
              </a:ext>
            </a:extLst>
          </p:cNvPr>
          <p:cNvCxnSpPr>
            <a:cxnSpLocks/>
          </p:cNvCxnSpPr>
          <p:nvPr/>
        </p:nvCxnSpPr>
        <p:spPr>
          <a:xfrm flipV="1">
            <a:off x="7925910" y="2830233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>
            <a:extLst>
              <a:ext uri="{FF2B5EF4-FFF2-40B4-BE49-F238E27FC236}">
                <a16:creationId xmlns:a16="http://schemas.microsoft.com/office/drawing/2014/main" id="{0D655D51-ACBA-4DF8-BB63-5BD035FA47D9}"/>
              </a:ext>
            </a:extLst>
          </p:cNvPr>
          <p:cNvCxnSpPr>
            <a:cxnSpLocks/>
          </p:cNvCxnSpPr>
          <p:nvPr/>
        </p:nvCxnSpPr>
        <p:spPr>
          <a:xfrm flipV="1">
            <a:off x="8896458" y="2811346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>
            <a:extLst>
              <a:ext uri="{FF2B5EF4-FFF2-40B4-BE49-F238E27FC236}">
                <a16:creationId xmlns:a16="http://schemas.microsoft.com/office/drawing/2014/main" id="{66305540-36F7-422B-9E38-A0C4CCA9C6E4}"/>
              </a:ext>
            </a:extLst>
          </p:cNvPr>
          <p:cNvCxnSpPr>
            <a:cxnSpLocks/>
          </p:cNvCxnSpPr>
          <p:nvPr/>
        </p:nvCxnSpPr>
        <p:spPr>
          <a:xfrm flipV="1">
            <a:off x="9886256" y="2811346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矩形: 圓角 178">
            <a:extLst>
              <a:ext uri="{FF2B5EF4-FFF2-40B4-BE49-F238E27FC236}">
                <a16:creationId xmlns:a16="http://schemas.microsoft.com/office/drawing/2014/main" id="{FA373801-6E64-481C-97EA-77C59347A93F}"/>
              </a:ext>
            </a:extLst>
          </p:cNvPr>
          <p:cNvSpPr/>
          <p:nvPr/>
        </p:nvSpPr>
        <p:spPr>
          <a:xfrm>
            <a:off x="6375707" y="3179480"/>
            <a:ext cx="4022221" cy="1503841"/>
          </a:xfrm>
          <a:prstGeom prst="roundRect">
            <a:avLst/>
          </a:prstGeom>
          <a:blipFill>
            <a:blip r:embed="rId19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Self-Attention Layer</a:t>
            </a:r>
            <a:endParaRPr lang="zh-TW" altLang="en-US" sz="2800" dirty="0"/>
          </a:p>
        </p:txBody>
      </p:sp>
      <p:sp>
        <p:nvSpPr>
          <p:cNvPr id="180" name="箭號: 向右 179">
            <a:extLst>
              <a:ext uri="{FF2B5EF4-FFF2-40B4-BE49-F238E27FC236}">
                <a16:creationId xmlns:a16="http://schemas.microsoft.com/office/drawing/2014/main" id="{183525BE-0E3F-4107-B344-2FD61F3E8C81}"/>
              </a:ext>
            </a:extLst>
          </p:cNvPr>
          <p:cNvSpPr/>
          <p:nvPr/>
        </p:nvSpPr>
        <p:spPr>
          <a:xfrm>
            <a:off x="5792834" y="3641530"/>
            <a:ext cx="497257" cy="6355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C77BD54-1690-42AF-B57C-771F8DD8F2BB}"/>
                  </a:ext>
                </a:extLst>
              </p:cNvPr>
              <p:cNvSpPr/>
              <p:nvPr/>
            </p:nvSpPr>
            <p:spPr>
              <a:xfrm>
                <a:off x="6206007" y="1645662"/>
                <a:ext cx="5067413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can be parallelly computed !!!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C77BD54-1690-42AF-B57C-771F8DD8F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007" y="1645662"/>
                <a:ext cx="5067413" cy="369332"/>
              </a:xfrm>
              <a:prstGeom prst="rect">
                <a:avLst/>
              </a:prstGeom>
              <a:blipFill>
                <a:blip r:embed="rId20"/>
                <a:stretch>
                  <a:fillRect t="-7937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6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標題 1">
            <a:extLst>
              <a:ext uri="{FF2B5EF4-FFF2-40B4-BE49-F238E27FC236}">
                <a16:creationId xmlns:a16="http://schemas.microsoft.com/office/drawing/2014/main" id="{7CC18DB7-E59C-47C3-A357-EE578134C127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0770F72F-2240-4D4B-9A96-8A8D06654F6D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grpSp>
        <p:nvGrpSpPr>
          <p:cNvPr id="221" name="群組 220">
            <a:extLst>
              <a:ext uri="{FF2B5EF4-FFF2-40B4-BE49-F238E27FC236}">
                <a16:creationId xmlns:a16="http://schemas.microsoft.com/office/drawing/2014/main" id="{FD23F931-E494-457E-8FA8-164410A1F9EB}"/>
              </a:ext>
            </a:extLst>
          </p:cNvPr>
          <p:cNvGrpSpPr/>
          <p:nvPr/>
        </p:nvGrpSpPr>
        <p:grpSpPr>
          <a:xfrm>
            <a:off x="2212276" y="4595850"/>
            <a:ext cx="715161" cy="1669208"/>
            <a:chOff x="988440" y="4874027"/>
            <a:chExt cx="715161" cy="1669208"/>
          </a:xfrm>
        </p:grpSpPr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DDA23562-77A6-4B61-8EF3-CC93F396EB89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C654A46A-796C-4FC1-90FE-390AA86240A5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24" name="直線單箭頭接點 223">
              <a:extLst>
                <a:ext uri="{FF2B5EF4-FFF2-40B4-BE49-F238E27FC236}">
                  <a16:creationId xmlns:a16="http://schemas.microsoft.com/office/drawing/2014/main" id="{3841837B-2A58-4BB4-B29F-A92531A29CCE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文字方塊 224">
                  <a:extLst>
                    <a:ext uri="{FF2B5EF4-FFF2-40B4-BE49-F238E27FC236}">
                      <a16:creationId xmlns:a16="http://schemas.microsoft.com/office/drawing/2014/main" id="{C748AF7D-6659-477E-91B2-E98FC625B097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6" name="群組 225">
            <a:extLst>
              <a:ext uri="{FF2B5EF4-FFF2-40B4-BE49-F238E27FC236}">
                <a16:creationId xmlns:a16="http://schemas.microsoft.com/office/drawing/2014/main" id="{2A759760-8EDB-4E7F-92A6-F44CA18A8076}"/>
              </a:ext>
            </a:extLst>
          </p:cNvPr>
          <p:cNvGrpSpPr/>
          <p:nvPr/>
        </p:nvGrpSpPr>
        <p:grpSpPr>
          <a:xfrm>
            <a:off x="4449747" y="4595849"/>
            <a:ext cx="715161" cy="1669209"/>
            <a:chOff x="3049476" y="4874026"/>
            <a:chExt cx="715161" cy="1669209"/>
          </a:xfrm>
        </p:grpSpPr>
        <p:sp>
          <p:nvSpPr>
            <p:cNvPr id="227" name="矩形 226">
              <a:extLst>
                <a:ext uri="{FF2B5EF4-FFF2-40B4-BE49-F238E27FC236}">
                  <a16:creationId xmlns:a16="http://schemas.microsoft.com/office/drawing/2014/main" id="{B676A0C0-B6B1-4EF4-B567-ABD526361D76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BCA811B7-6AC0-43D3-B249-9DBAE7A04905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29" name="直線單箭頭接點 228">
              <a:extLst>
                <a:ext uri="{FF2B5EF4-FFF2-40B4-BE49-F238E27FC236}">
                  <a16:creationId xmlns:a16="http://schemas.microsoft.com/office/drawing/2014/main" id="{CD92DF9B-1598-477F-8FB9-B165E76E0855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文字方塊 229">
                  <a:extLst>
                    <a:ext uri="{FF2B5EF4-FFF2-40B4-BE49-F238E27FC236}">
                      <a16:creationId xmlns:a16="http://schemas.microsoft.com/office/drawing/2014/main" id="{121B3CAA-8E89-4F88-AA79-7DBCAD755DAF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1" name="群組 230">
            <a:extLst>
              <a:ext uri="{FF2B5EF4-FFF2-40B4-BE49-F238E27FC236}">
                <a16:creationId xmlns:a16="http://schemas.microsoft.com/office/drawing/2014/main" id="{ABB78069-AD3A-43EB-9191-D91F1E1334FD}"/>
              </a:ext>
            </a:extLst>
          </p:cNvPr>
          <p:cNvGrpSpPr/>
          <p:nvPr/>
        </p:nvGrpSpPr>
        <p:grpSpPr>
          <a:xfrm>
            <a:off x="6687218" y="4610719"/>
            <a:ext cx="715161" cy="1669209"/>
            <a:chOff x="5344903" y="4888896"/>
            <a:chExt cx="715161" cy="1669209"/>
          </a:xfrm>
        </p:grpSpPr>
        <p:sp>
          <p:nvSpPr>
            <p:cNvPr id="232" name="矩形 231">
              <a:extLst>
                <a:ext uri="{FF2B5EF4-FFF2-40B4-BE49-F238E27FC236}">
                  <a16:creationId xmlns:a16="http://schemas.microsoft.com/office/drawing/2014/main" id="{A9B43F76-20D4-4B4B-9F2A-B3B9B6D1817A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33" name="直線單箭頭接點 232">
              <a:extLst>
                <a:ext uri="{FF2B5EF4-FFF2-40B4-BE49-F238E27FC236}">
                  <a16:creationId xmlns:a16="http://schemas.microsoft.com/office/drawing/2014/main" id="{3B011C90-E9B3-459B-B9E5-3EFC52F41981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2F113492-0A9B-4AD4-ADD1-0AEE6D5AE8CE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文字方塊 234">
                  <a:extLst>
                    <a:ext uri="{FF2B5EF4-FFF2-40B4-BE49-F238E27FC236}">
                      <a16:creationId xmlns:a16="http://schemas.microsoft.com/office/drawing/2014/main" id="{3549D5CC-8A39-4AF3-A2F3-E424F66103CB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6" name="群組 235">
            <a:extLst>
              <a:ext uri="{FF2B5EF4-FFF2-40B4-BE49-F238E27FC236}">
                <a16:creationId xmlns:a16="http://schemas.microsoft.com/office/drawing/2014/main" id="{8FAA7414-ACDB-4F8B-9482-59FD3863A0E4}"/>
              </a:ext>
            </a:extLst>
          </p:cNvPr>
          <p:cNvGrpSpPr/>
          <p:nvPr/>
        </p:nvGrpSpPr>
        <p:grpSpPr>
          <a:xfrm>
            <a:off x="8924689" y="4627520"/>
            <a:ext cx="715161" cy="1669209"/>
            <a:chOff x="7700853" y="4905697"/>
            <a:chExt cx="715161" cy="1669209"/>
          </a:xfrm>
        </p:grpSpPr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487F034F-7D13-4B8B-8E1F-1EEAC34EDD65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38" name="直線單箭頭接點 237">
              <a:extLst>
                <a:ext uri="{FF2B5EF4-FFF2-40B4-BE49-F238E27FC236}">
                  <a16:creationId xmlns:a16="http://schemas.microsoft.com/office/drawing/2014/main" id="{C4454057-DD5C-4B8B-88AB-792A476B0CE2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0FAD269C-3C38-46E9-83AB-F715720E16C8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文字方塊 239">
                  <a:extLst>
                    <a:ext uri="{FF2B5EF4-FFF2-40B4-BE49-F238E27FC236}">
                      <a16:creationId xmlns:a16="http://schemas.microsoft.com/office/drawing/2014/main" id="{BF646B87-7ED6-4F2A-B7D0-B503AF5B5539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1" name="群組 240">
            <a:extLst>
              <a:ext uri="{FF2B5EF4-FFF2-40B4-BE49-F238E27FC236}">
                <a16:creationId xmlns:a16="http://schemas.microsoft.com/office/drawing/2014/main" id="{CE2100D8-3BE0-4FED-AE88-C6A9CB6BB4E5}"/>
              </a:ext>
            </a:extLst>
          </p:cNvPr>
          <p:cNvGrpSpPr/>
          <p:nvPr/>
        </p:nvGrpSpPr>
        <p:grpSpPr>
          <a:xfrm>
            <a:off x="1625755" y="3517686"/>
            <a:ext cx="1839368" cy="1052823"/>
            <a:chOff x="401919" y="3795863"/>
            <a:chExt cx="1839368" cy="1052823"/>
          </a:xfrm>
        </p:grpSpPr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BCA27A6E-8665-47FC-BCBB-5ADD67F28CFF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文字方塊 242">
                  <a:extLst>
                    <a:ext uri="{FF2B5EF4-FFF2-40B4-BE49-F238E27FC236}">
                      <a16:creationId xmlns:a16="http://schemas.microsoft.com/office/drawing/2014/main" id="{5212DED4-2C19-4363-8250-2AA2A77E733C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947A5A23-B13B-4829-9C37-11DDBD10C720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文字方塊 244">
                  <a:extLst>
                    <a:ext uri="{FF2B5EF4-FFF2-40B4-BE49-F238E27FC236}">
                      <a16:creationId xmlns:a16="http://schemas.microsoft.com/office/drawing/2014/main" id="{F75AD62D-FB10-4C69-A0E0-63A4232A795A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矩形 245">
              <a:extLst>
                <a:ext uri="{FF2B5EF4-FFF2-40B4-BE49-F238E27FC236}">
                  <a16:creationId xmlns:a16="http://schemas.microsoft.com/office/drawing/2014/main" id="{501716A6-F93A-45CE-8962-2E9D1C5D64DA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文字方塊 246">
                  <a:extLst>
                    <a:ext uri="{FF2B5EF4-FFF2-40B4-BE49-F238E27FC236}">
                      <a16:creationId xmlns:a16="http://schemas.microsoft.com/office/drawing/2014/main" id="{85FB3086-3AFE-4218-BA7F-90DAD1AF4210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8" name="直線單箭頭接點 247">
              <a:extLst>
                <a:ext uri="{FF2B5EF4-FFF2-40B4-BE49-F238E27FC236}">
                  <a16:creationId xmlns:a16="http://schemas.microsoft.com/office/drawing/2014/main" id="{8E6B3EB1-73C5-4009-9BBC-2F476428F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單箭頭接點 248">
              <a:extLst>
                <a:ext uri="{FF2B5EF4-FFF2-40B4-BE49-F238E27FC236}">
                  <a16:creationId xmlns:a16="http://schemas.microsoft.com/office/drawing/2014/main" id="{99B34AE3-DCC4-4F35-A06B-9E35645D1A17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單箭頭接點 249">
              <a:extLst>
                <a:ext uri="{FF2B5EF4-FFF2-40B4-BE49-F238E27FC236}">
                  <a16:creationId xmlns:a16="http://schemas.microsoft.com/office/drawing/2014/main" id="{5B1C2F80-341B-436B-A86F-BA11AD2704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單箭頭接點 250">
              <a:extLst>
                <a:ext uri="{FF2B5EF4-FFF2-40B4-BE49-F238E27FC236}">
                  <a16:creationId xmlns:a16="http://schemas.microsoft.com/office/drawing/2014/main" id="{826FF2C7-F330-4DBA-ADD1-84428F6EC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群組 251">
            <a:extLst>
              <a:ext uri="{FF2B5EF4-FFF2-40B4-BE49-F238E27FC236}">
                <a16:creationId xmlns:a16="http://schemas.microsoft.com/office/drawing/2014/main" id="{81BCAD25-5D42-4B53-AFCA-E795544DC8F0}"/>
              </a:ext>
            </a:extLst>
          </p:cNvPr>
          <p:cNvGrpSpPr/>
          <p:nvPr/>
        </p:nvGrpSpPr>
        <p:grpSpPr>
          <a:xfrm>
            <a:off x="3901967" y="3500756"/>
            <a:ext cx="1839368" cy="1052823"/>
            <a:chOff x="401919" y="3795863"/>
            <a:chExt cx="1839368" cy="1052823"/>
          </a:xfrm>
        </p:grpSpPr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AEC6FBAC-CF1F-42AD-8613-0617E4D5B219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文字方塊 253">
                  <a:extLst>
                    <a:ext uri="{FF2B5EF4-FFF2-40B4-BE49-F238E27FC236}">
                      <a16:creationId xmlns:a16="http://schemas.microsoft.com/office/drawing/2014/main" id="{495AE251-05D4-40C1-BB95-9813BD5B75B9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E3F2823D-9FCA-45CB-88EC-30A0DBBE8A27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文字方塊 255">
                  <a:extLst>
                    <a:ext uri="{FF2B5EF4-FFF2-40B4-BE49-F238E27FC236}">
                      <a16:creationId xmlns:a16="http://schemas.microsoft.com/office/drawing/2014/main" id="{2279A8CA-A928-4F85-A8D3-1774F87C020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8B360866-B36E-4F40-8E8B-461715487F62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文字方塊 257">
                  <a:extLst>
                    <a:ext uri="{FF2B5EF4-FFF2-40B4-BE49-F238E27FC236}">
                      <a16:creationId xmlns:a16="http://schemas.microsoft.com/office/drawing/2014/main" id="{6A18AA00-7426-4D73-97D1-4B589946833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9" name="直線單箭頭接點 258">
              <a:extLst>
                <a:ext uri="{FF2B5EF4-FFF2-40B4-BE49-F238E27FC236}">
                  <a16:creationId xmlns:a16="http://schemas.microsoft.com/office/drawing/2014/main" id="{D728A5BC-84B4-4552-B4FE-9829D59986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線單箭頭接點 259">
              <a:extLst>
                <a:ext uri="{FF2B5EF4-FFF2-40B4-BE49-F238E27FC236}">
                  <a16:creationId xmlns:a16="http://schemas.microsoft.com/office/drawing/2014/main" id="{799537B2-9252-4285-B696-889BAC60BA35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單箭頭接點 260">
              <a:extLst>
                <a:ext uri="{FF2B5EF4-FFF2-40B4-BE49-F238E27FC236}">
                  <a16:creationId xmlns:a16="http://schemas.microsoft.com/office/drawing/2014/main" id="{81D3E685-044E-4B03-8E27-544AC87DB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單箭頭接點 261">
              <a:extLst>
                <a:ext uri="{FF2B5EF4-FFF2-40B4-BE49-F238E27FC236}">
                  <a16:creationId xmlns:a16="http://schemas.microsoft.com/office/drawing/2014/main" id="{067C6779-E8DE-4207-AD40-A60F8551D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群組 262">
            <a:extLst>
              <a:ext uri="{FF2B5EF4-FFF2-40B4-BE49-F238E27FC236}">
                <a16:creationId xmlns:a16="http://schemas.microsoft.com/office/drawing/2014/main" id="{0A536A32-A052-4587-9BDB-2BBD9B000191}"/>
              </a:ext>
            </a:extLst>
          </p:cNvPr>
          <p:cNvGrpSpPr/>
          <p:nvPr/>
        </p:nvGrpSpPr>
        <p:grpSpPr>
          <a:xfrm>
            <a:off x="6146083" y="3511350"/>
            <a:ext cx="1839368" cy="1052823"/>
            <a:chOff x="401919" y="3795863"/>
            <a:chExt cx="1839368" cy="1052823"/>
          </a:xfrm>
        </p:grpSpPr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6B8C991B-DDAA-4DF9-B7AE-01817D07913B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文字方塊 264">
                  <a:extLst>
                    <a:ext uri="{FF2B5EF4-FFF2-40B4-BE49-F238E27FC236}">
                      <a16:creationId xmlns:a16="http://schemas.microsoft.com/office/drawing/2014/main" id="{486275FA-DC7A-4888-A5BC-ED60AF5E13AC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76FFF42F-4F25-4278-BA92-8A480D53FDBC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文字方塊 266">
                  <a:extLst>
                    <a:ext uri="{FF2B5EF4-FFF2-40B4-BE49-F238E27FC236}">
                      <a16:creationId xmlns:a16="http://schemas.microsoft.com/office/drawing/2014/main" id="{28AFE57E-8935-40AE-8BC5-BC51FD3C1192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03479E04-6A0D-46B0-BD9A-8E05F447386E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文字方塊 268">
                  <a:extLst>
                    <a:ext uri="{FF2B5EF4-FFF2-40B4-BE49-F238E27FC236}">
                      <a16:creationId xmlns:a16="http://schemas.microsoft.com/office/drawing/2014/main" id="{BA37E599-4904-49AB-8948-DEFD6B643B8B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0" name="直線單箭頭接點 269">
              <a:extLst>
                <a:ext uri="{FF2B5EF4-FFF2-40B4-BE49-F238E27FC236}">
                  <a16:creationId xmlns:a16="http://schemas.microsoft.com/office/drawing/2014/main" id="{BF215F37-E714-40D9-9AD6-CFE530AE0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單箭頭接點 270">
              <a:extLst>
                <a:ext uri="{FF2B5EF4-FFF2-40B4-BE49-F238E27FC236}">
                  <a16:creationId xmlns:a16="http://schemas.microsoft.com/office/drawing/2014/main" id="{C2FA8CD3-D177-4652-9B37-B80D323FE8F5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單箭頭接點 271">
              <a:extLst>
                <a:ext uri="{FF2B5EF4-FFF2-40B4-BE49-F238E27FC236}">
                  <a16:creationId xmlns:a16="http://schemas.microsoft.com/office/drawing/2014/main" id="{8D93CF5E-5A8C-4878-A999-EF5824D5C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單箭頭接點 272">
              <a:extLst>
                <a:ext uri="{FF2B5EF4-FFF2-40B4-BE49-F238E27FC236}">
                  <a16:creationId xmlns:a16="http://schemas.microsoft.com/office/drawing/2014/main" id="{310A715D-9F69-45C3-B5AD-879C6C92E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群組 273">
            <a:extLst>
              <a:ext uri="{FF2B5EF4-FFF2-40B4-BE49-F238E27FC236}">
                <a16:creationId xmlns:a16="http://schemas.microsoft.com/office/drawing/2014/main" id="{0BDF188C-CAFA-48CC-8CDF-D7084D1AF7A8}"/>
              </a:ext>
            </a:extLst>
          </p:cNvPr>
          <p:cNvGrpSpPr/>
          <p:nvPr/>
        </p:nvGrpSpPr>
        <p:grpSpPr>
          <a:xfrm>
            <a:off x="8398787" y="3524938"/>
            <a:ext cx="1839368" cy="1052823"/>
            <a:chOff x="401919" y="3795863"/>
            <a:chExt cx="1839368" cy="1052823"/>
          </a:xfrm>
        </p:grpSpPr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8206F10A-85EF-410F-B627-40C0DF1F67BF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文字方塊 275">
                  <a:extLst>
                    <a:ext uri="{FF2B5EF4-FFF2-40B4-BE49-F238E27FC236}">
                      <a16:creationId xmlns:a16="http://schemas.microsoft.com/office/drawing/2014/main" id="{FDC50AEE-811E-47BE-9FE8-715CE51091B6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id="{28653E79-ED52-4A8A-87BC-9E21D8489808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文字方塊 277">
                  <a:extLst>
                    <a:ext uri="{FF2B5EF4-FFF2-40B4-BE49-F238E27FC236}">
                      <a16:creationId xmlns:a16="http://schemas.microsoft.com/office/drawing/2014/main" id="{D8894C84-AA3B-462F-80AB-4217D7F0BFD2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6F920D50-F949-4A38-8BDB-8C74408964C2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文字方塊 279">
                  <a:extLst>
                    <a:ext uri="{FF2B5EF4-FFF2-40B4-BE49-F238E27FC236}">
                      <a16:creationId xmlns:a16="http://schemas.microsoft.com/office/drawing/2014/main" id="{161FCEF4-754F-4701-8C33-5ED7058D6DC5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直線單箭頭接點 280">
              <a:extLst>
                <a:ext uri="{FF2B5EF4-FFF2-40B4-BE49-F238E27FC236}">
                  <a16:creationId xmlns:a16="http://schemas.microsoft.com/office/drawing/2014/main" id="{51C8D6DB-AC88-4CDA-B66C-42336071C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單箭頭接點 281">
              <a:extLst>
                <a:ext uri="{FF2B5EF4-FFF2-40B4-BE49-F238E27FC236}">
                  <a16:creationId xmlns:a16="http://schemas.microsoft.com/office/drawing/2014/main" id="{EA1D9AD5-AF88-4EB2-BEFE-EBB3CBB0D842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單箭頭接點 282">
              <a:extLst>
                <a:ext uri="{FF2B5EF4-FFF2-40B4-BE49-F238E27FC236}">
                  <a16:creationId xmlns:a16="http://schemas.microsoft.com/office/drawing/2014/main" id="{99F90AFF-3D09-4D0F-B808-ECED22FBE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單箭頭接點 283">
              <a:extLst>
                <a:ext uri="{FF2B5EF4-FFF2-40B4-BE49-F238E27FC236}">
                  <a16:creationId xmlns:a16="http://schemas.microsoft.com/office/drawing/2014/main" id="{23CF03B7-1F8C-4A97-8387-9FE3DC584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文字方塊 284">
                <a:extLst>
                  <a:ext uri="{FF2B5EF4-FFF2-40B4-BE49-F238E27FC236}">
                    <a16:creationId xmlns:a16="http://schemas.microsoft.com/office/drawing/2014/main" id="{F5F0836A-B0D9-4750-8FAC-C0D18DAA3FAA}"/>
                  </a:ext>
                </a:extLst>
              </p:cNvPr>
              <p:cNvSpPr txBox="1"/>
              <p:nvPr/>
            </p:nvSpPr>
            <p:spPr>
              <a:xfrm>
                <a:off x="8950676" y="468279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5" name="文字方塊 284">
                <a:extLst>
                  <a:ext uri="{FF2B5EF4-FFF2-40B4-BE49-F238E27FC236}">
                    <a16:creationId xmlns:a16="http://schemas.microsoft.com/office/drawing/2014/main" id="{F5F0836A-B0D9-4750-8FAC-C0D18DAA3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676" y="4682793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文字方塊 285">
                <a:extLst>
                  <a:ext uri="{FF2B5EF4-FFF2-40B4-BE49-F238E27FC236}">
                    <a16:creationId xmlns:a16="http://schemas.microsoft.com/office/drawing/2014/main" id="{E9B398B6-C2E7-4AB5-AC0C-0B81E43555E8}"/>
                  </a:ext>
                </a:extLst>
              </p:cNvPr>
              <p:cNvSpPr txBox="1"/>
              <p:nvPr/>
            </p:nvSpPr>
            <p:spPr>
              <a:xfrm>
                <a:off x="6703002" y="467172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6" name="文字方塊 285">
                <a:extLst>
                  <a:ext uri="{FF2B5EF4-FFF2-40B4-BE49-F238E27FC236}">
                    <a16:creationId xmlns:a16="http://schemas.microsoft.com/office/drawing/2014/main" id="{E9B398B6-C2E7-4AB5-AC0C-0B81E4355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002" y="4671720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文字方塊 286">
                <a:extLst>
                  <a:ext uri="{FF2B5EF4-FFF2-40B4-BE49-F238E27FC236}">
                    <a16:creationId xmlns:a16="http://schemas.microsoft.com/office/drawing/2014/main" id="{21EFFFDD-82FF-417A-8EE6-C1EFB893EF4E}"/>
                  </a:ext>
                </a:extLst>
              </p:cNvPr>
              <p:cNvSpPr txBox="1"/>
              <p:nvPr/>
            </p:nvSpPr>
            <p:spPr>
              <a:xfrm>
                <a:off x="4490747" y="467172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7" name="文字方塊 286">
                <a:extLst>
                  <a:ext uri="{FF2B5EF4-FFF2-40B4-BE49-F238E27FC236}">
                    <a16:creationId xmlns:a16="http://schemas.microsoft.com/office/drawing/2014/main" id="{21EFFFDD-82FF-417A-8EE6-C1EFB893E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47" y="4671720"/>
                <a:ext cx="71516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文字方塊 287">
                <a:extLst>
                  <a:ext uri="{FF2B5EF4-FFF2-40B4-BE49-F238E27FC236}">
                    <a16:creationId xmlns:a16="http://schemas.microsoft.com/office/drawing/2014/main" id="{DDB22E64-3C34-4CF8-B29B-0C048C011E88}"/>
                  </a:ext>
                </a:extLst>
              </p:cNvPr>
              <p:cNvSpPr txBox="1"/>
              <p:nvPr/>
            </p:nvSpPr>
            <p:spPr>
              <a:xfrm>
                <a:off x="2197639" y="466425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8" name="文字方塊 287">
                <a:extLst>
                  <a:ext uri="{FF2B5EF4-FFF2-40B4-BE49-F238E27FC236}">
                    <a16:creationId xmlns:a16="http://schemas.microsoft.com/office/drawing/2014/main" id="{DDB22E64-3C34-4CF8-B29B-0C048C011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639" y="4664254"/>
                <a:ext cx="715161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文字方塊 288">
                <a:extLst>
                  <a:ext uri="{FF2B5EF4-FFF2-40B4-BE49-F238E27FC236}">
                    <a16:creationId xmlns:a16="http://schemas.microsoft.com/office/drawing/2014/main" id="{AB09001B-123D-4BAA-80C8-3431D687F532}"/>
                  </a:ext>
                </a:extLst>
              </p:cNvPr>
              <p:cNvSpPr txBox="1"/>
              <p:nvPr/>
            </p:nvSpPr>
            <p:spPr>
              <a:xfrm>
                <a:off x="1299212" y="1584010"/>
                <a:ext cx="5682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sz="2400" dirty="0"/>
                  <a:t>: query (to match others)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9" name="文字方塊 288">
                <a:extLst>
                  <a:ext uri="{FF2B5EF4-FFF2-40B4-BE49-F238E27FC236}">
                    <a16:creationId xmlns:a16="http://schemas.microsoft.com/office/drawing/2014/main" id="{AB09001B-123D-4BAA-80C8-3431D687F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212" y="1584010"/>
                <a:ext cx="5682622" cy="461665"/>
              </a:xfrm>
              <a:prstGeom prst="rect">
                <a:avLst/>
              </a:prstGeom>
              <a:blipFill>
                <a:blip r:embed="rId23"/>
                <a:stretch>
                  <a:fillRect l="-32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文字方塊 289">
                <a:extLst>
                  <a:ext uri="{FF2B5EF4-FFF2-40B4-BE49-F238E27FC236}">
                    <a16:creationId xmlns:a16="http://schemas.microsoft.com/office/drawing/2014/main" id="{9FD835C5-4B35-4CED-B11B-BE1EC6302EA2}"/>
                  </a:ext>
                </a:extLst>
              </p:cNvPr>
              <p:cNvSpPr txBox="1"/>
              <p:nvPr/>
            </p:nvSpPr>
            <p:spPr>
              <a:xfrm>
                <a:off x="1299212" y="2173605"/>
                <a:ext cx="36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: key (to be matched)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0" name="文字方塊 289">
                <a:extLst>
                  <a:ext uri="{FF2B5EF4-FFF2-40B4-BE49-F238E27FC236}">
                    <a16:creationId xmlns:a16="http://schemas.microsoft.com/office/drawing/2014/main" id="{9FD835C5-4B35-4CED-B11B-BE1EC6302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212" y="2173605"/>
                <a:ext cx="3600000" cy="461665"/>
              </a:xfrm>
              <a:prstGeom prst="rect">
                <a:avLst/>
              </a:prstGeom>
              <a:blipFill>
                <a:blip r:embed="rId24"/>
                <a:stretch>
                  <a:fillRect l="-508" t="-10667" r="-5584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文字方塊 290">
                <a:extLst>
                  <a:ext uri="{FF2B5EF4-FFF2-40B4-BE49-F238E27FC236}">
                    <a16:creationId xmlns:a16="http://schemas.microsoft.com/office/drawing/2014/main" id="{D9AC2203-8329-490A-904F-A84C5D5667EC}"/>
                  </a:ext>
                </a:extLst>
              </p:cNvPr>
              <p:cNvSpPr txBox="1"/>
              <p:nvPr/>
            </p:nvSpPr>
            <p:spPr>
              <a:xfrm>
                <a:off x="1299212" y="2738335"/>
                <a:ext cx="6894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400" dirty="0"/>
                  <a:t>: information to be extracted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1" name="文字方塊 290">
                <a:extLst>
                  <a:ext uri="{FF2B5EF4-FFF2-40B4-BE49-F238E27FC236}">
                    <a16:creationId xmlns:a16="http://schemas.microsoft.com/office/drawing/2014/main" id="{D9AC2203-8329-490A-904F-A84C5D566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212" y="2738335"/>
                <a:ext cx="6894308" cy="461665"/>
              </a:xfrm>
              <a:prstGeom prst="rect">
                <a:avLst/>
              </a:prstGeom>
              <a:blipFill>
                <a:blip r:embed="rId2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文字方塊 291">
                <a:extLst>
                  <a:ext uri="{FF2B5EF4-FFF2-40B4-BE49-F238E27FC236}">
                    <a16:creationId xmlns:a16="http://schemas.microsoft.com/office/drawing/2014/main" id="{F96B7E81-F399-4F72-980F-FBD9BCC34BAA}"/>
                  </a:ext>
                </a:extLst>
              </p:cNvPr>
              <p:cNvSpPr txBox="1"/>
              <p:nvPr/>
            </p:nvSpPr>
            <p:spPr>
              <a:xfrm>
                <a:off x="2920946" y="5198720"/>
                <a:ext cx="133023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2" name="文字方塊 291">
                <a:extLst>
                  <a:ext uri="{FF2B5EF4-FFF2-40B4-BE49-F238E27FC236}">
                    <a16:creationId xmlns:a16="http://schemas.microsoft.com/office/drawing/2014/main" id="{F96B7E81-F399-4F72-980F-FBD9BCC34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46" y="5198720"/>
                <a:ext cx="1330236" cy="38125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文字方塊 292">
                <a:extLst>
                  <a:ext uri="{FF2B5EF4-FFF2-40B4-BE49-F238E27FC236}">
                    <a16:creationId xmlns:a16="http://schemas.microsoft.com/office/drawing/2014/main" id="{759515C9-5F6D-4501-81DB-3AE9D560F6E2}"/>
                  </a:ext>
                </a:extLst>
              </p:cNvPr>
              <p:cNvSpPr txBox="1"/>
              <p:nvPr/>
            </p:nvSpPr>
            <p:spPr>
              <a:xfrm>
                <a:off x="6203875" y="1529369"/>
                <a:ext cx="1485791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3" name="文字方塊 292">
                <a:extLst>
                  <a:ext uri="{FF2B5EF4-FFF2-40B4-BE49-F238E27FC236}">
                    <a16:creationId xmlns:a16="http://schemas.microsoft.com/office/drawing/2014/main" id="{759515C9-5F6D-4501-81DB-3AE9D560F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875" y="1529369"/>
                <a:ext cx="1485791" cy="38125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文字方塊 293">
                <a:extLst>
                  <a:ext uri="{FF2B5EF4-FFF2-40B4-BE49-F238E27FC236}">
                    <a16:creationId xmlns:a16="http://schemas.microsoft.com/office/drawing/2014/main" id="{BC36E091-5412-4144-A4D8-3F2096E2094A}"/>
                  </a:ext>
                </a:extLst>
              </p:cNvPr>
              <p:cNvSpPr txBox="1"/>
              <p:nvPr/>
            </p:nvSpPr>
            <p:spPr>
              <a:xfrm>
                <a:off x="6232943" y="2129340"/>
                <a:ext cx="1497782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4" name="文字方塊 293">
                <a:extLst>
                  <a:ext uri="{FF2B5EF4-FFF2-40B4-BE49-F238E27FC236}">
                    <a16:creationId xmlns:a16="http://schemas.microsoft.com/office/drawing/2014/main" id="{BC36E091-5412-4144-A4D8-3F2096E20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43" y="2129340"/>
                <a:ext cx="1497782" cy="38125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文字方塊 294">
                <a:extLst>
                  <a:ext uri="{FF2B5EF4-FFF2-40B4-BE49-F238E27FC236}">
                    <a16:creationId xmlns:a16="http://schemas.microsoft.com/office/drawing/2014/main" id="{5861F3CB-97F0-4DDD-8048-B99E77D5DB2F}"/>
                  </a:ext>
                </a:extLst>
              </p:cNvPr>
              <p:cNvSpPr txBox="1"/>
              <p:nvPr/>
            </p:nvSpPr>
            <p:spPr>
              <a:xfrm>
                <a:off x="6232943" y="2760954"/>
                <a:ext cx="148707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5" name="文字方塊 294">
                <a:extLst>
                  <a:ext uri="{FF2B5EF4-FFF2-40B4-BE49-F238E27FC236}">
                    <a16:creationId xmlns:a16="http://schemas.microsoft.com/office/drawing/2014/main" id="{5861F3CB-97F0-4DDD-8048-B99E77D5D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43" y="2760954"/>
                <a:ext cx="1487074" cy="38125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0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6" grpId="0"/>
      <p:bldP spid="287" grpId="0"/>
      <p:bldP spid="288" grpId="0"/>
      <p:bldP spid="289" grpId="0"/>
      <p:bldP spid="290" grpId="0"/>
      <p:bldP spid="291" grpId="0"/>
      <p:bldP spid="292" grpId="0"/>
      <p:bldP spid="293" grpId="0"/>
      <p:bldP spid="294" grpId="0"/>
      <p:bldP spid="2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A871FD8E-5239-4E2E-BDF4-3501A63B3B0C}"/>
              </a:ext>
            </a:extLst>
          </p:cNvPr>
          <p:cNvCxnSpPr>
            <a:cxnSpLocks/>
            <a:stCxn id="113" idx="0"/>
            <a:endCxn id="154" idx="4"/>
          </p:cNvCxnSpPr>
          <p:nvPr/>
        </p:nvCxnSpPr>
        <p:spPr>
          <a:xfrm flipH="1" flipV="1">
            <a:off x="2256514" y="3049980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65E7EE12-509A-45B4-ACFC-AB6A41601245}"/>
              </a:ext>
            </a:extLst>
          </p:cNvPr>
          <p:cNvCxnSpPr>
            <a:cxnSpLocks/>
          </p:cNvCxnSpPr>
          <p:nvPr/>
        </p:nvCxnSpPr>
        <p:spPr>
          <a:xfrm flipH="1" flipV="1">
            <a:off x="4535172" y="3029103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3D12EABF-8BAA-4C66-ACA3-AEE57B0AB162}"/>
              </a:ext>
            </a:extLst>
          </p:cNvPr>
          <p:cNvCxnSpPr>
            <a:cxnSpLocks/>
          </p:cNvCxnSpPr>
          <p:nvPr/>
        </p:nvCxnSpPr>
        <p:spPr>
          <a:xfrm flipH="1" flipV="1">
            <a:off x="6758012" y="3028200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6CED6D86-7959-409B-A111-D280FC67E6AF}"/>
              </a:ext>
            </a:extLst>
          </p:cNvPr>
          <p:cNvCxnSpPr>
            <a:cxnSpLocks/>
          </p:cNvCxnSpPr>
          <p:nvPr/>
        </p:nvCxnSpPr>
        <p:spPr>
          <a:xfrm flipH="1" flipV="1">
            <a:off x="9018370" y="3046302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30EFF5D4-774A-4F08-B74C-53FF7B6BBCCA}"/>
              </a:ext>
            </a:extLst>
          </p:cNvPr>
          <p:cNvGrpSpPr/>
          <p:nvPr/>
        </p:nvGrpSpPr>
        <p:grpSpPr>
          <a:xfrm>
            <a:off x="2212276" y="5136312"/>
            <a:ext cx="715161" cy="1260328"/>
            <a:chOff x="988440" y="4874027"/>
            <a:chExt cx="715161" cy="1669208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DCB51FE7-1C8A-48E6-BDE4-D7E17FA17FC9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64A31359-6930-4A08-A760-954C01F13EBF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88" name="直線單箭頭接點 87">
              <a:extLst>
                <a:ext uri="{FF2B5EF4-FFF2-40B4-BE49-F238E27FC236}">
                  <a16:creationId xmlns:a16="http://schemas.microsoft.com/office/drawing/2014/main" id="{63D7CE83-E4BD-4AF0-A12D-8937FD5DB228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字方塊 88">
                  <a:extLst>
                    <a:ext uri="{FF2B5EF4-FFF2-40B4-BE49-F238E27FC236}">
                      <a16:creationId xmlns:a16="http://schemas.microsoft.com/office/drawing/2014/main" id="{DCF51036-B402-41EF-8E8F-DF43A6BB1077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BC7BAEB9-D00F-485D-8251-1D073BC8C884}"/>
              </a:ext>
            </a:extLst>
          </p:cNvPr>
          <p:cNvGrpSpPr/>
          <p:nvPr/>
        </p:nvGrpSpPr>
        <p:grpSpPr>
          <a:xfrm>
            <a:off x="4449747" y="5136311"/>
            <a:ext cx="715161" cy="1260329"/>
            <a:chOff x="3049476" y="4874026"/>
            <a:chExt cx="715161" cy="1669209"/>
          </a:xfrm>
        </p:grpSpPr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69206E67-B7C9-46AB-B7CF-0BBB4B8571CE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3C367C54-359A-49EA-9B1E-53CA7EDDA6C9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93" name="直線單箭頭接點 92">
              <a:extLst>
                <a:ext uri="{FF2B5EF4-FFF2-40B4-BE49-F238E27FC236}">
                  <a16:creationId xmlns:a16="http://schemas.microsoft.com/office/drawing/2014/main" id="{B3303F95-AD66-4581-8CD9-3C0D3749ACDF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字方塊 93">
                  <a:extLst>
                    <a:ext uri="{FF2B5EF4-FFF2-40B4-BE49-F238E27FC236}">
                      <a16:creationId xmlns:a16="http://schemas.microsoft.com/office/drawing/2014/main" id="{B8592AAD-F4FE-45AE-BF76-49447914467A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E333D5D7-20F9-419B-89A8-2EC65CB1559A}"/>
              </a:ext>
            </a:extLst>
          </p:cNvPr>
          <p:cNvGrpSpPr/>
          <p:nvPr/>
        </p:nvGrpSpPr>
        <p:grpSpPr>
          <a:xfrm>
            <a:off x="6687218" y="5151181"/>
            <a:ext cx="715161" cy="1260329"/>
            <a:chOff x="5344903" y="4888896"/>
            <a:chExt cx="715161" cy="1669209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694ACF6E-75E4-4E23-8E7D-031E24297EBE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97" name="直線單箭頭接點 96">
              <a:extLst>
                <a:ext uri="{FF2B5EF4-FFF2-40B4-BE49-F238E27FC236}">
                  <a16:creationId xmlns:a16="http://schemas.microsoft.com/office/drawing/2014/main" id="{03C68625-9A43-417F-BD8A-30E367ED7238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3C2D839E-94B7-4B9A-BF3B-D8CBB16131B8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811F2D98-0474-4AD7-96ED-F392843AC448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群組 100">
            <a:extLst>
              <a:ext uri="{FF2B5EF4-FFF2-40B4-BE49-F238E27FC236}">
                <a16:creationId xmlns:a16="http://schemas.microsoft.com/office/drawing/2014/main" id="{F3965267-5FF5-4026-8684-DA88118CD520}"/>
              </a:ext>
            </a:extLst>
          </p:cNvPr>
          <p:cNvGrpSpPr/>
          <p:nvPr/>
        </p:nvGrpSpPr>
        <p:grpSpPr>
          <a:xfrm>
            <a:off x="8924689" y="5167982"/>
            <a:ext cx="715161" cy="1260329"/>
            <a:chOff x="7700853" y="4905697"/>
            <a:chExt cx="715161" cy="1669209"/>
          </a:xfrm>
        </p:grpSpPr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D5DE3BE9-BBBA-492D-B1D3-618CEEDEA8B3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03" name="直線單箭頭接點 102">
              <a:extLst>
                <a:ext uri="{FF2B5EF4-FFF2-40B4-BE49-F238E27FC236}">
                  <a16:creationId xmlns:a16="http://schemas.microsoft.com/office/drawing/2014/main" id="{7F239D9D-DEA4-4AAE-B1C3-FD1342ACAE4D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D7A76BB0-21FF-4E23-A9CC-221AED399113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字方塊 104">
                  <a:extLst>
                    <a:ext uri="{FF2B5EF4-FFF2-40B4-BE49-F238E27FC236}">
                      <a16:creationId xmlns:a16="http://schemas.microsoft.com/office/drawing/2014/main" id="{59A3694C-9E7D-45B1-B760-3E593F059FCF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950A82C0-6647-44A5-93DA-40F6FA7CAB76}"/>
              </a:ext>
            </a:extLst>
          </p:cNvPr>
          <p:cNvGrpSpPr/>
          <p:nvPr/>
        </p:nvGrpSpPr>
        <p:grpSpPr>
          <a:xfrm>
            <a:off x="1625755" y="4058148"/>
            <a:ext cx="1839368" cy="1052823"/>
            <a:chOff x="401919" y="3795863"/>
            <a:chExt cx="1839368" cy="1052823"/>
          </a:xfrm>
        </p:grpSpPr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A20E745C-CC4D-4CFF-96C4-6EBCA3655514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字方塊 110">
                  <a:extLst>
                    <a:ext uri="{FF2B5EF4-FFF2-40B4-BE49-F238E27FC236}">
                      <a16:creationId xmlns:a16="http://schemas.microsoft.com/office/drawing/2014/main" id="{B5B14725-70D3-4E25-A6CD-91A6DDD88059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CE896E3A-E6C2-4947-A32C-6F2FD0965056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文字方塊 112">
                  <a:extLst>
                    <a:ext uri="{FF2B5EF4-FFF2-40B4-BE49-F238E27FC236}">
                      <a16:creationId xmlns:a16="http://schemas.microsoft.com/office/drawing/2014/main" id="{44AF1C7B-AB0B-430D-9E5A-3AFF9545F4D7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905ADCAD-0CAB-4698-9FBC-6B4381C6A338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字方塊 114">
                  <a:extLst>
                    <a:ext uri="{FF2B5EF4-FFF2-40B4-BE49-F238E27FC236}">
                      <a16:creationId xmlns:a16="http://schemas.microsoft.com/office/drawing/2014/main" id="{4DE9B498-9DD6-4F07-84BF-45A926B9062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直線單箭頭接點 115">
              <a:extLst>
                <a:ext uri="{FF2B5EF4-FFF2-40B4-BE49-F238E27FC236}">
                  <a16:creationId xmlns:a16="http://schemas.microsoft.com/office/drawing/2014/main" id="{677A172B-1FB1-49DE-9965-5DEE58FD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單箭頭接點 116">
              <a:extLst>
                <a:ext uri="{FF2B5EF4-FFF2-40B4-BE49-F238E27FC236}">
                  <a16:creationId xmlns:a16="http://schemas.microsoft.com/office/drawing/2014/main" id="{4BCB02A4-48B1-465A-ADEF-1C6863413D2D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單箭頭接點 117">
              <a:extLst>
                <a:ext uri="{FF2B5EF4-FFF2-40B4-BE49-F238E27FC236}">
                  <a16:creationId xmlns:a16="http://schemas.microsoft.com/office/drawing/2014/main" id="{1FBC57D3-95EC-423D-9987-FD202A0C42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單箭頭接點 118">
              <a:extLst>
                <a:ext uri="{FF2B5EF4-FFF2-40B4-BE49-F238E27FC236}">
                  <a16:creationId xmlns:a16="http://schemas.microsoft.com/office/drawing/2014/main" id="{E28F061C-494F-4D52-850C-8BB69D7DB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24988618-8BE1-4DE8-8517-8EF5D6CE14DA}"/>
              </a:ext>
            </a:extLst>
          </p:cNvPr>
          <p:cNvGrpSpPr/>
          <p:nvPr/>
        </p:nvGrpSpPr>
        <p:grpSpPr>
          <a:xfrm>
            <a:off x="3901967" y="4041218"/>
            <a:ext cx="1839368" cy="1052823"/>
            <a:chOff x="401919" y="3795863"/>
            <a:chExt cx="1839368" cy="1052823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033916A5-BC00-4ED2-B57F-60AD25EC1EAF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文字方塊 121">
                  <a:extLst>
                    <a:ext uri="{FF2B5EF4-FFF2-40B4-BE49-F238E27FC236}">
                      <a16:creationId xmlns:a16="http://schemas.microsoft.com/office/drawing/2014/main" id="{96963DA5-DB49-4878-A8DA-5232E115038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14D2C3D3-9FCA-4CE3-94A6-EB7680CF3D2C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文字方塊 123">
                  <a:extLst>
                    <a:ext uri="{FF2B5EF4-FFF2-40B4-BE49-F238E27FC236}">
                      <a16:creationId xmlns:a16="http://schemas.microsoft.com/office/drawing/2014/main" id="{65524324-78FE-43D5-8515-1CF239D78A41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A22B82A5-BFDA-4377-A163-2FC4E435DEFB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字方塊 125">
                  <a:extLst>
                    <a:ext uri="{FF2B5EF4-FFF2-40B4-BE49-F238E27FC236}">
                      <a16:creationId xmlns:a16="http://schemas.microsoft.com/office/drawing/2014/main" id="{B0BA656C-4E70-4097-9B7D-03EE8C0A34D1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直線單箭頭接點 126">
              <a:extLst>
                <a:ext uri="{FF2B5EF4-FFF2-40B4-BE49-F238E27FC236}">
                  <a16:creationId xmlns:a16="http://schemas.microsoft.com/office/drawing/2014/main" id="{F9F9D5B4-D633-4D53-A506-DED7A95580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單箭頭接點 127">
              <a:extLst>
                <a:ext uri="{FF2B5EF4-FFF2-40B4-BE49-F238E27FC236}">
                  <a16:creationId xmlns:a16="http://schemas.microsoft.com/office/drawing/2014/main" id="{A91C5175-3803-4FFC-90BA-9BF5A99857C2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單箭頭接點 128">
              <a:extLst>
                <a:ext uri="{FF2B5EF4-FFF2-40B4-BE49-F238E27FC236}">
                  <a16:creationId xmlns:a16="http://schemas.microsoft.com/office/drawing/2014/main" id="{D09F0786-BA57-4D0B-941A-BBDE42A1D7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單箭頭接點 129">
              <a:extLst>
                <a:ext uri="{FF2B5EF4-FFF2-40B4-BE49-F238E27FC236}">
                  <a16:creationId xmlns:a16="http://schemas.microsoft.com/office/drawing/2014/main" id="{FB99A936-204D-4E5D-8868-A702278B7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552BCF1F-0189-46E0-97F5-AF6222558233}"/>
              </a:ext>
            </a:extLst>
          </p:cNvPr>
          <p:cNvGrpSpPr/>
          <p:nvPr/>
        </p:nvGrpSpPr>
        <p:grpSpPr>
          <a:xfrm>
            <a:off x="6146083" y="4051812"/>
            <a:ext cx="1839368" cy="1052823"/>
            <a:chOff x="401919" y="3795863"/>
            <a:chExt cx="1839368" cy="1052823"/>
          </a:xfrm>
        </p:grpSpPr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0EFFC98E-A257-44BE-AAB7-A7E5B1511BAF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字方塊 132">
                  <a:extLst>
                    <a:ext uri="{FF2B5EF4-FFF2-40B4-BE49-F238E27FC236}">
                      <a16:creationId xmlns:a16="http://schemas.microsoft.com/office/drawing/2014/main" id="{BF2F1650-4667-42D3-A79B-A06F80ED67DC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27036660-6199-43C9-8512-40CDD400EF13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7C2603F0-F8ED-4519-82A4-D5CD8EBA5964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A72B4E57-069D-4DB4-92F2-909224EAAC0A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字方塊 136">
                  <a:extLst>
                    <a:ext uri="{FF2B5EF4-FFF2-40B4-BE49-F238E27FC236}">
                      <a16:creationId xmlns:a16="http://schemas.microsoft.com/office/drawing/2014/main" id="{B578D51B-0B27-48C3-9AF6-481FCFD2E72F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直線單箭頭接點 137">
              <a:extLst>
                <a:ext uri="{FF2B5EF4-FFF2-40B4-BE49-F238E27FC236}">
                  <a16:creationId xmlns:a16="http://schemas.microsoft.com/office/drawing/2014/main" id="{DF2BB097-B2F7-45D6-8CAB-6AF2A547DD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單箭頭接點 138">
              <a:extLst>
                <a:ext uri="{FF2B5EF4-FFF2-40B4-BE49-F238E27FC236}">
                  <a16:creationId xmlns:a16="http://schemas.microsoft.com/office/drawing/2014/main" id="{9074FFAE-2BA2-4647-AF55-C79A415C60C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單箭頭接點 139">
              <a:extLst>
                <a:ext uri="{FF2B5EF4-FFF2-40B4-BE49-F238E27FC236}">
                  <a16:creationId xmlns:a16="http://schemas.microsoft.com/office/drawing/2014/main" id="{475CAB55-E745-4A91-98A2-0A461F0475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單箭頭接點 140">
              <a:extLst>
                <a:ext uri="{FF2B5EF4-FFF2-40B4-BE49-F238E27FC236}">
                  <a16:creationId xmlns:a16="http://schemas.microsoft.com/office/drawing/2014/main" id="{1344580C-5571-4370-B4DA-2DE7D84C0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群組 141">
            <a:extLst>
              <a:ext uri="{FF2B5EF4-FFF2-40B4-BE49-F238E27FC236}">
                <a16:creationId xmlns:a16="http://schemas.microsoft.com/office/drawing/2014/main" id="{03C7F893-31BB-450D-B8EA-358D5EC2B1DD}"/>
              </a:ext>
            </a:extLst>
          </p:cNvPr>
          <p:cNvGrpSpPr/>
          <p:nvPr/>
        </p:nvGrpSpPr>
        <p:grpSpPr>
          <a:xfrm>
            <a:off x="8398787" y="4065400"/>
            <a:ext cx="1839368" cy="1052823"/>
            <a:chOff x="401919" y="3795863"/>
            <a:chExt cx="1839368" cy="1052823"/>
          </a:xfrm>
        </p:grpSpPr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BFD352B6-54E9-4C29-B22B-CECE79B9D9E5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8B4B6419-4091-4F81-84FA-DF2F5B4E1FC7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43AC1B3F-AA81-419D-AE05-ACF2DB7BDFD5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文字方塊 145">
                  <a:extLst>
                    <a:ext uri="{FF2B5EF4-FFF2-40B4-BE49-F238E27FC236}">
                      <a16:creationId xmlns:a16="http://schemas.microsoft.com/office/drawing/2014/main" id="{DD564015-8785-415E-860E-F8EE99C8D897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4EAF59F7-A8DD-4069-A6BC-5940727CEA46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文字方塊 147">
                  <a:extLst>
                    <a:ext uri="{FF2B5EF4-FFF2-40B4-BE49-F238E27FC236}">
                      <a16:creationId xmlns:a16="http://schemas.microsoft.com/office/drawing/2014/main" id="{59C09D85-041F-47D3-AF98-15C53C5121D1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直線單箭頭接點 148">
              <a:extLst>
                <a:ext uri="{FF2B5EF4-FFF2-40B4-BE49-F238E27FC236}">
                  <a16:creationId xmlns:a16="http://schemas.microsoft.com/office/drawing/2014/main" id="{F260E21E-C97D-4A21-B4E2-3A1433B98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單箭頭接點 149">
              <a:extLst>
                <a:ext uri="{FF2B5EF4-FFF2-40B4-BE49-F238E27FC236}">
                  <a16:creationId xmlns:a16="http://schemas.microsoft.com/office/drawing/2014/main" id="{05D29D35-382E-4256-B62C-27ED3DDA2132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單箭頭接點 150">
              <a:extLst>
                <a:ext uri="{FF2B5EF4-FFF2-40B4-BE49-F238E27FC236}">
                  <a16:creationId xmlns:a16="http://schemas.microsoft.com/office/drawing/2014/main" id="{68797D2E-D540-485A-84E6-980A92ABA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單箭頭接點 151">
              <a:extLst>
                <a:ext uri="{FF2B5EF4-FFF2-40B4-BE49-F238E27FC236}">
                  <a16:creationId xmlns:a16="http://schemas.microsoft.com/office/drawing/2014/main" id="{7BAFBF15-AE59-4C3C-808F-037B0B3A1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E3A55375-D646-4988-9874-A036C62CB82E}"/>
                  </a:ext>
                </a:extLst>
              </p:cNvPr>
              <p:cNvSpPr txBox="1"/>
              <p:nvPr/>
            </p:nvSpPr>
            <p:spPr>
              <a:xfrm>
                <a:off x="2082822" y="2500524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E3A55375-D646-4988-9874-A036C62CB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22" y="2500524"/>
                <a:ext cx="565091" cy="385555"/>
              </a:xfrm>
              <a:prstGeom prst="rect">
                <a:avLst/>
              </a:prstGeom>
              <a:blipFill>
                <a:blip r:embed="rId19"/>
                <a:stretch>
                  <a:fillRect l="-7609" r="-5435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橢圓 153">
            <a:extLst>
              <a:ext uri="{FF2B5EF4-FFF2-40B4-BE49-F238E27FC236}">
                <a16:creationId xmlns:a16="http://schemas.microsoft.com/office/drawing/2014/main" id="{BBBC726F-4D91-4E0D-B411-D2C3CE335B7B}"/>
              </a:ext>
            </a:extLst>
          </p:cNvPr>
          <p:cNvSpPr/>
          <p:nvPr/>
        </p:nvSpPr>
        <p:spPr>
          <a:xfrm>
            <a:off x="2166514" y="286998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95420F30-848A-4565-A555-854735ABA94F}"/>
                  </a:ext>
                </a:extLst>
              </p:cNvPr>
              <p:cNvSpPr txBox="1"/>
              <p:nvPr/>
            </p:nvSpPr>
            <p:spPr>
              <a:xfrm>
                <a:off x="4355420" y="2500524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95420F30-848A-4565-A555-854735ABA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420" y="2500524"/>
                <a:ext cx="565091" cy="385555"/>
              </a:xfrm>
              <a:prstGeom prst="rect">
                <a:avLst/>
              </a:prstGeom>
              <a:blipFill>
                <a:blip r:embed="rId20"/>
                <a:stretch>
                  <a:fillRect l="-6452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橢圓 155">
            <a:extLst>
              <a:ext uri="{FF2B5EF4-FFF2-40B4-BE49-F238E27FC236}">
                <a16:creationId xmlns:a16="http://schemas.microsoft.com/office/drawing/2014/main" id="{60726485-D5E1-48D2-874F-8C2536914A70}"/>
              </a:ext>
            </a:extLst>
          </p:cNvPr>
          <p:cNvSpPr/>
          <p:nvPr/>
        </p:nvSpPr>
        <p:spPr>
          <a:xfrm>
            <a:off x="4464191" y="287844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橢圓 156">
            <a:extLst>
              <a:ext uri="{FF2B5EF4-FFF2-40B4-BE49-F238E27FC236}">
                <a16:creationId xmlns:a16="http://schemas.microsoft.com/office/drawing/2014/main" id="{36AAB550-D75A-4013-82EB-84A504D929DA}"/>
              </a:ext>
            </a:extLst>
          </p:cNvPr>
          <p:cNvSpPr/>
          <p:nvPr/>
        </p:nvSpPr>
        <p:spPr>
          <a:xfrm>
            <a:off x="6669600" y="288730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橢圓 157">
            <a:extLst>
              <a:ext uri="{FF2B5EF4-FFF2-40B4-BE49-F238E27FC236}">
                <a16:creationId xmlns:a16="http://schemas.microsoft.com/office/drawing/2014/main" id="{D1DA98EC-D28C-4ED1-AC06-1A57F27CB12B}"/>
              </a:ext>
            </a:extLst>
          </p:cNvPr>
          <p:cNvSpPr/>
          <p:nvPr/>
        </p:nvSpPr>
        <p:spPr>
          <a:xfrm>
            <a:off x="8920560" y="291270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9" name="直線單箭頭接點 158">
            <a:extLst>
              <a:ext uri="{FF2B5EF4-FFF2-40B4-BE49-F238E27FC236}">
                <a16:creationId xmlns:a16="http://schemas.microsoft.com/office/drawing/2014/main" id="{73C59EE9-0598-4995-88BE-8062E79C6A5A}"/>
              </a:ext>
            </a:extLst>
          </p:cNvPr>
          <p:cNvCxnSpPr>
            <a:cxnSpLocks/>
            <a:stCxn id="114" idx="0"/>
            <a:endCxn id="158" idx="4"/>
          </p:cNvCxnSpPr>
          <p:nvPr/>
        </p:nvCxnSpPr>
        <p:spPr>
          <a:xfrm flipV="1">
            <a:off x="1951240" y="3092706"/>
            <a:ext cx="7059320" cy="9654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>
            <a:extLst>
              <a:ext uri="{FF2B5EF4-FFF2-40B4-BE49-F238E27FC236}">
                <a16:creationId xmlns:a16="http://schemas.microsoft.com/office/drawing/2014/main" id="{D43167FF-B151-48A2-B6D1-B9743F01D8D3}"/>
              </a:ext>
            </a:extLst>
          </p:cNvPr>
          <p:cNvCxnSpPr>
            <a:cxnSpLocks/>
            <a:stCxn id="114" idx="0"/>
            <a:endCxn id="157" idx="4"/>
          </p:cNvCxnSpPr>
          <p:nvPr/>
        </p:nvCxnSpPr>
        <p:spPr>
          <a:xfrm flipV="1">
            <a:off x="1951240" y="3067305"/>
            <a:ext cx="4808360" cy="9908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897D17C2-C919-4AB7-8224-0293A84FAD6B}"/>
              </a:ext>
            </a:extLst>
          </p:cNvPr>
          <p:cNvCxnSpPr>
            <a:cxnSpLocks/>
            <a:stCxn id="114" idx="0"/>
            <a:endCxn id="156" idx="4"/>
          </p:cNvCxnSpPr>
          <p:nvPr/>
        </p:nvCxnSpPr>
        <p:spPr>
          <a:xfrm flipV="1">
            <a:off x="1951240" y="3058447"/>
            <a:ext cx="2602951" cy="9997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3D74DA06-1463-48CB-8733-5C1320704C7B}"/>
                  </a:ext>
                </a:extLst>
              </p:cNvPr>
              <p:cNvSpPr txBox="1"/>
              <p:nvPr/>
            </p:nvSpPr>
            <p:spPr>
              <a:xfrm>
                <a:off x="6423042" y="1872578"/>
                <a:ext cx="2665730" cy="519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3D74DA06-1463-48CB-8733-5C1320704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42" y="1872578"/>
                <a:ext cx="2665730" cy="5190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EA83A9D0-43A3-4F98-86FF-99A2AC913501}"/>
              </a:ext>
            </a:extLst>
          </p:cNvPr>
          <p:cNvSpPr txBox="1"/>
          <p:nvPr/>
        </p:nvSpPr>
        <p:spPr>
          <a:xfrm>
            <a:off x="1701928" y="1968200"/>
            <a:ext cx="602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Scaled Dot-Product Attention:</a:t>
            </a:r>
            <a:endParaRPr lang="zh-TW" altLang="en-US" sz="2400" dirty="0"/>
          </a:p>
        </p:txBody>
      </p: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FF29F9AA-23EE-4ABD-9025-1D271BAEDB4E}"/>
              </a:ext>
            </a:extLst>
          </p:cNvPr>
          <p:cNvCxnSpPr>
            <a:cxnSpLocks/>
            <a:stCxn id="114" idx="0"/>
            <a:endCxn id="154" idx="4"/>
          </p:cNvCxnSpPr>
          <p:nvPr/>
        </p:nvCxnSpPr>
        <p:spPr>
          <a:xfrm flipV="1">
            <a:off x="1951240" y="3049980"/>
            <a:ext cx="305274" cy="1008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E16F0303-F247-45EA-8AA5-3077501CCF7A}"/>
                  </a:ext>
                </a:extLst>
              </p:cNvPr>
              <p:cNvSpPr txBox="1"/>
              <p:nvPr/>
            </p:nvSpPr>
            <p:spPr>
              <a:xfrm>
                <a:off x="6506618" y="2500524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E16F0303-F247-45EA-8AA5-3077501CC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618" y="2500524"/>
                <a:ext cx="565091" cy="385555"/>
              </a:xfrm>
              <a:prstGeom prst="rect">
                <a:avLst/>
              </a:prstGeom>
              <a:blipFill>
                <a:blip r:embed="rId22"/>
                <a:stretch>
                  <a:fillRect l="-6452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8AEC6E2D-0ACE-463F-A42E-B1A20530AB76}"/>
                  </a:ext>
                </a:extLst>
              </p:cNvPr>
              <p:cNvSpPr txBox="1"/>
              <p:nvPr/>
            </p:nvSpPr>
            <p:spPr>
              <a:xfrm>
                <a:off x="8862483" y="2516747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8AEC6E2D-0ACE-463F-A42E-B1A20530A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483" y="2516747"/>
                <a:ext cx="565091" cy="385555"/>
              </a:xfrm>
              <a:prstGeom prst="rect">
                <a:avLst/>
              </a:prstGeom>
              <a:blipFill>
                <a:blip r:embed="rId23"/>
                <a:stretch>
                  <a:fillRect l="-7527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文字方塊 166">
            <a:extLst>
              <a:ext uri="{FF2B5EF4-FFF2-40B4-BE49-F238E27FC236}">
                <a16:creationId xmlns:a16="http://schemas.microsoft.com/office/drawing/2014/main" id="{D6DE0E28-E868-41F7-B65A-AFEC9B41F559}"/>
              </a:ext>
            </a:extLst>
          </p:cNvPr>
          <p:cNvSpPr txBox="1"/>
          <p:nvPr/>
        </p:nvSpPr>
        <p:spPr>
          <a:xfrm>
            <a:off x="6958005" y="1291417"/>
            <a:ext cx="231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dot product</a:t>
            </a:r>
            <a:endParaRPr lang="zh-TW" altLang="en-US" sz="2400" dirty="0"/>
          </a:p>
        </p:txBody>
      </p:sp>
      <p:sp>
        <p:nvSpPr>
          <p:cNvPr id="168" name="右大括弧 167">
            <a:extLst>
              <a:ext uri="{FF2B5EF4-FFF2-40B4-BE49-F238E27FC236}">
                <a16:creationId xmlns:a16="http://schemas.microsoft.com/office/drawing/2014/main" id="{C4AED209-C6B9-4B0A-8C4A-9EDA3086AB3D}"/>
              </a:ext>
            </a:extLst>
          </p:cNvPr>
          <p:cNvSpPr/>
          <p:nvPr/>
        </p:nvSpPr>
        <p:spPr>
          <a:xfrm rot="16200000">
            <a:off x="7845390" y="1382549"/>
            <a:ext cx="237628" cy="869167"/>
          </a:xfrm>
          <a:prstGeom prst="rightBrace">
            <a:avLst>
              <a:gd name="adj1" fmla="val 438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BC637342-09B2-428F-B0F8-36527DBDF29C}"/>
                  </a:ext>
                </a:extLst>
              </p:cNvPr>
              <p:cNvSpPr txBox="1"/>
              <p:nvPr/>
            </p:nvSpPr>
            <p:spPr>
              <a:xfrm>
                <a:off x="9664385" y="1858834"/>
                <a:ext cx="23826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 is the dim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BC637342-09B2-428F-B0F8-36527DBDF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385" y="1858834"/>
                <a:ext cx="2382625" cy="830997"/>
              </a:xfrm>
              <a:prstGeom prst="rect">
                <a:avLst/>
              </a:prstGeom>
              <a:blipFill>
                <a:blip r:embed="rId24"/>
                <a:stretch>
                  <a:fillRect l="-1023" t="-5882" r="-4604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直線單箭頭接點 169">
            <a:extLst>
              <a:ext uri="{FF2B5EF4-FFF2-40B4-BE49-F238E27FC236}">
                <a16:creationId xmlns:a16="http://schemas.microsoft.com/office/drawing/2014/main" id="{458AF22C-E6DF-431B-99E0-05FA10E55BA1}"/>
              </a:ext>
            </a:extLst>
          </p:cNvPr>
          <p:cNvCxnSpPr>
            <a:cxnSpLocks/>
            <a:endCxn id="169" idx="1"/>
          </p:cNvCxnSpPr>
          <p:nvPr/>
        </p:nvCxnSpPr>
        <p:spPr>
          <a:xfrm>
            <a:off x="9133128" y="2174978"/>
            <a:ext cx="531257" cy="99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500E4D6D-2794-45E6-A56A-24C23B1EF1C6}"/>
                  </a:ext>
                </a:extLst>
              </p:cNvPr>
              <p:cNvSpPr txBox="1"/>
              <p:nvPr/>
            </p:nvSpPr>
            <p:spPr>
              <a:xfrm>
                <a:off x="8950676" y="522325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500E4D6D-2794-45E6-A56A-24C23B1EF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676" y="5223255"/>
                <a:ext cx="715161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文字方塊 171">
                <a:extLst>
                  <a:ext uri="{FF2B5EF4-FFF2-40B4-BE49-F238E27FC236}">
                    <a16:creationId xmlns:a16="http://schemas.microsoft.com/office/drawing/2014/main" id="{0E1446EA-C8EF-4966-98FD-146070E9A992}"/>
                  </a:ext>
                </a:extLst>
              </p:cNvPr>
              <p:cNvSpPr txBox="1"/>
              <p:nvPr/>
            </p:nvSpPr>
            <p:spPr>
              <a:xfrm>
                <a:off x="6703002" y="521218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2" name="文字方塊 171">
                <a:extLst>
                  <a:ext uri="{FF2B5EF4-FFF2-40B4-BE49-F238E27FC236}">
                    <a16:creationId xmlns:a16="http://schemas.microsoft.com/office/drawing/2014/main" id="{0E1446EA-C8EF-4966-98FD-146070E9A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002" y="5212182"/>
                <a:ext cx="71516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771C0A68-E817-484E-9E6F-588677615138}"/>
                  </a:ext>
                </a:extLst>
              </p:cNvPr>
              <p:cNvSpPr txBox="1"/>
              <p:nvPr/>
            </p:nvSpPr>
            <p:spPr>
              <a:xfrm>
                <a:off x="4490747" y="521218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771C0A68-E817-484E-9E6F-588677615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47" y="5212182"/>
                <a:ext cx="715161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E054F440-865E-493E-8652-F121B29B9C78}"/>
                  </a:ext>
                </a:extLst>
              </p:cNvPr>
              <p:cNvSpPr txBox="1"/>
              <p:nvPr/>
            </p:nvSpPr>
            <p:spPr>
              <a:xfrm>
                <a:off x="2197639" y="520471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E054F440-865E-493E-8652-F121B29B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639" y="5204716"/>
                <a:ext cx="715161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矩形 175">
            <a:extLst>
              <a:ext uri="{FF2B5EF4-FFF2-40B4-BE49-F238E27FC236}">
                <a16:creationId xmlns:a16="http://schemas.microsoft.com/office/drawing/2014/main" id="{DAA1CE3B-E673-465E-B034-AD971391C452}"/>
              </a:ext>
            </a:extLst>
          </p:cNvPr>
          <p:cNvSpPr/>
          <p:nvPr/>
        </p:nvSpPr>
        <p:spPr>
          <a:xfrm>
            <a:off x="1697097" y="3959515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665B80-2754-4DB5-8AF3-8BAFE4F10528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 animBg="1"/>
      <p:bldP spid="155" grpId="0"/>
      <p:bldP spid="156" grpId="0" animBg="1"/>
      <p:bldP spid="157" grpId="0" animBg="1"/>
      <p:bldP spid="158" grpId="0" animBg="1"/>
      <p:bldP spid="162" grpId="0"/>
      <p:bldP spid="163" grpId="0"/>
      <p:bldP spid="165" grpId="0"/>
      <p:bldP spid="166" grpId="0"/>
      <p:bldP spid="167" grpId="0"/>
      <p:bldP spid="168" grpId="0" animBg="1"/>
      <p:bldP spid="169" grpId="0"/>
      <p:bldP spid="1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矩形: 圓角 342">
            <a:extLst>
              <a:ext uri="{FF2B5EF4-FFF2-40B4-BE49-F238E27FC236}">
                <a16:creationId xmlns:a16="http://schemas.microsoft.com/office/drawing/2014/main" id="{506A3923-8E57-4FC6-A898-AE4DC43124DB}"/>
              </a:ext>
            </a:extLst>
          </p:cNvPr>
          <p:cNvSpPr/>
          <p:nvPr/>
        </p:nvSpPr>
        <p:spPr>
          <a:xfrm>
            <a:off x="1280381" y="2437574"/>
            <a:ext cx="7193370" cy="4364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/>
              <a:t>                          Soft-max</a:t>
            </a:r>
            <a:endParaRPr lang="zh-TW" altLang="en-US" sz="2800" dirty="0"/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665B80-2754-4DB5-8AF3-8BAFE4F10528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259" name="直線單箭頭接點 258">
            <a:extLst>
              <a:ext uri="{FF2B5EF4-FFF2-40B4-BE49-F238E27FC236}">
                <a16:creationId xmlns:a16="http://schemas.microsoft.com/office/drawing/2014/main" id="{B84A3FFC-32F7-422B-8B9C-E8514B9EC3B4}"/>
              </a:ext>
            </a:extLst>
          </p:cNvPr>
          <p:cNvCxnSpPr>
            <a:cxnSpLocks/>
            <a:stCxn id="287" idx="0"/>
            <a:endCxn id="328" idx="4"/>
          </p:cNvCxnSpPr>
          <p:nvPr/>
        </p:nvCxnSpPr>
        <p:spPr>
          <a:xfrm flipH="1" flipV="1">
            <a:off x="1613675" y="3442917"/>
            <a:ext cx="250818" cy="7655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單箭頭接點 259">
            <a:extLst>
              <a:ext uri="{FF2B5EF4-FFF2-40B4-BE49-F238E27FC236}">
                <a16:creationId xmlns:a16="http://schemas.microsoft.com/office/drawing/2014/main" id="{F3442BD6-4D4F-4CB2-9445-D2600A854DD9}"/>
              </a:ext>
            </a:extLst>
          </p:cNvPr>
          <p:cNvCxnSpPr>
            <a:cxnSpLocks/>
          </p:cNvCxnSpPr>
          <p:nvPr/>
        </p:nvCxnSpPr>
        <p:spPr>
          <a:xfrm flipH="1" flipV="1">
            <a:off x="3625367" y="3422040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單箭頭接點 260">
            <a:extLst>
              <a:ext uri="{FF2B5EF4-FFF2-40B4-BE49-F238E27FC236}">
                <a16:creationId xmlns:a16="http://schemas.microsoft.com/office/drawing/2014/main" id="{BA7111CE-6CDE-4A77-BAF8-C80A82A5BE78}"/>
              </a:ext>
            </a:extLst>
          </p:cNvPr>
          <p:cNvCxnSpPr>
            <a:cxnSpLocks/>
          </p:cNvCxnSpPr>
          <p:nvPr/>
        </p:nvCxnSpPr>
        <p:spPr>
          <a:xfrm flipH="1" flipV="1">
            <a:off x="5858864" y="3417794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單箭頭接點 261">
            <a:extLst>
              <a:ext uri="{FF2B5EF4-FFF2-40B4-BE49-F238E27FC236}">
                <a16:creationId xmlns:a16="http://schemas.microsoft.com/office/drawing/2014/main" id="{430A54D9-D746-467F-B92B-79D0C12E5321}"/>
              </a:ext>
            </a:extLst>
          </p:cNvPr>
          <p:cNvCxnSpPr>
            <a:cxnSpLocks/>
          </p:cNvCxnSpPr>
          <p:nvPr/>
        </p:nvCxnSpPr>
        <p:spPr>
          <a:xfrm flipH="1" flipV="1">
            <a:off x="8023035" y="3438962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群組 262">
            <a:extLst>
              <a:ext uri="{FF2B5EF4-FFF2-40B4-BE49-F238E27FC236}">
                <a16:creationId xmlns:a16="http://schemas.microsoft.com/office/drawing/2014/main" id="{D42EDC60-6BB7-4D07-AC62-EF818B94C53E}"/>
              </a:ext>
            </a:extLst>
          </p:cNvPr>
          <p:cNvGrpSpPr/>
          <p:nvPr/>
        </p:nvGrpSpPr>
        <p:grpSpPr>
          <a:xfrm>
            <a:off x="1523675" y="4993023"/>
            <a:ext cx="715161" cy="1266502"/>
            <a:chOff x="988440" y="4874027"/>
            <a:chExt cx="715161" cy="1669208"/>
          </a:xfrm>
        </p:grpSpPr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E57371E5-88F0-49E8-AEE1-B369EA3A6980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65" name="矩形 264">
              <a:extLst>
                <a:ext uri="{FF2B5EF4-FFF2-40B4-BE49-F238E27FC236}">
                  <a16:creationId xmlns:a16="http://schemas.microsoft.com/office/drawing/2014/main" id="{1563DCFC-DBAC-4D8F-8D9E-B9FB9E0CACA4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66" name="直線單箭頭接點 265">
              <a:extLst>
                <a:ext uri="{FF2B5EF4-FFF2-40B4-BE49-F238E27FC236}">
                  <a16:creationId xmlns:a16="http://schemas.microsoft.com/office/drawing/2014/main" id="{7DD7D1C0-B289-42B8-94B4-7BFEA395687A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文字方塊 266">
                  <a:extLst>
                    <a:ext uri="{FF2B5EF4-FFF2-40B4-BE49-F238E27FC236}">
                      <a16:creationId xmlns:a16="http://schemas.microsoft.com/office/drawing/2014/main" id="{75370797-9A9B-4003-96FB-E4BB90609C7C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8" name="群組 267">
            <a:extLst>
              <a:ext uri="{FF2B5EF4-FFF2-40B4-BE49-F238E27FC236}">
                <a16:creationId xmlns:a16="http://schemas.microsoft.com/office/drawing/2014/main" id="{6CFF6E45-CC87-4CC7-BBF2-7F43E0ACB206}"/>
              </a:ext>
            </a:extLst>
          </p:cNvPr>
          <p:cNvGrpSpPr/>
          <p:nvPr/>
        </p:nvGrpSpPr>
        <p:grpSpPr>
          <a:xfrm>
            <a:off x="3494180" y="4993022"/>
            <a:ext cx="715161" cy="1266503"/>
            <a:chOff x="3049476" y="4874026"/>
            <a:chExt cx="715161" cy="1669209"/>
          </a:xfrm>
        </p:grpSpPr>
        <p:sp>
          <p:nvSpPr>
            <p:cNvPr id="269" name="矩形 268">
              <a:extLst>
                <a:ext uri="{FF2B5EF4-FFF2-40B4-BE49-F238E27FC236}">
                  <a16:creationId xmlns:a16="http://schemas.microsoft.com/office/drawing/2014/main" id="{17CB3D49-4539-4B84-AEC0-FB154DE09D38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7A9F0A77-6CB0-48F5-A58C-1D92C37EA83A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71" name="直線單箭頭接點 270">
              <a:extLst>
                <a:ext uri="{FF2B5EF4-FFF2-40B4-BE49-F238E27FC236}">
                  <a16:creationId xmlns:a16="http://schemas.microsoft.com/office/drawing/2014/main" id="{1008F913-D8EF-4775-AA59-5F93D7BD2902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文字方塊 271">
                  <a:extLst>
                    <a:ext uri="{FF2B5EF4-FFF2-40B4-BE49-F238E27FC236}">
                      <a16:creationId xmlns:a16="http://schemas.microsoft.com/office/drawing/2014/main" id="{C6B41E2A-3788-42F0-AFAC-FBFFF0310032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3" name="群組 272">
            <a:extLst>
              <a:ext uri="{FF2B5EF4-FFF2-40B4-BE49-F238E27FC236}">
                <a16:creationId xmlns:a16="http://schemas.microsoft.com/office/drawing/2014/main" id="{BB112154-D4D3-4890-821E-071B37D2323A}"/>
              </a:ext>
            </a:extLst>
          </p:cNvPr>
          <p:cNvGrpSpPr/>
          <p:nvPr/>
        </p:nvGrpSpPr>
        <p:grpSpPr>
          <a:xfrm>
            <a:off x="5742308" y="5004549"/>
            <a:ext cx="715161" cy="1266503"/>
            <a:chOff x="5344903" y="4888896"/>
            <a:chExt cx="715161" cy="1669209"/>
          </a:xfrm>
        </p:grpSpPr>
        <p:sp>
          <p:nvSpPr>
            <p:cNvPr id="274" name="矩形 273">
              <a:extLst>
                <a:ext uri="{FF2B5EF4-FFF2-40B4-BE49-F238E27FC236}">
                  <a16:creationId xmlns:a16="http://schemas.microsoft.com/office/drawing/2014/main" id="{21018F5F-9E63-4AC6-AEF7-DE0E755A7CC6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75" name="直線單箭頭接點 274">
              <a:extLst>
                <a:ext uri="{FF2B5EF4-FFF2-40B4-BE49-F238E27FC236}">
                  <a16:creationId xmlns:a16="http://schemas.microsoft.com/office/drawing/2014/main" id="{9C869075-81A2-4F40-8EDD-3B158AA2A2D8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FB344691-3ADF-49BA-A2D7-989F50412042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文字方塊 276">
                  <a:extLst>
                    <a:ext uri="{FF2B5EF4-FFF2-40B4-BE49-F238E27FC236}">
                      <a16:creationId xmlns:a16="http://schemas.microsoft.com/office/drawing/2014/main" id="{A614F0F7-09F0-4846-822E-B150512AB4D2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8" name="群組 277">
            <a:extLst>
              <a:ext uri="{FF2B5EF4-FFF2-40B4-BE49-F238E27FC236}">
                <a16:creationId xmlns:a16="http://schemas.microsoft.com/office/drawing/2014/main" id="{FA190420-1039-464E-A01C-D106DE67D91C}"/>
              </a:ext>
            </a:extLst>
          </p:cNvPr>
          <p:cNvGrpSpPr/>
          <p:nvPr/>
        </p:nvGrpSpPr>
        <p:grpSpPr>
          <a:xfrm>
            <a:off x="7883592" y="5024416"/>
            <a:ext cx="715161" cy="1266503"/>
            <a:chOff x="7700853" y="4905697"/>
            <a:chExt cx="715161" cy="1669209"/>
          </a:xfrm>
        </p:grpSpPr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315234D6-2D36-4958-9355-FE68E7BDFB76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80" name="直線單箭頭接點 279">
              <a:extLst>
                <a:ext uri="{FF2B5EF4-FFF2-40B4-BE49-F238E27FC236}">
                  <a16:creationId xmlns:a16="http://schemas.microsoft.com/office/drawing/2014/main" id="{1D3BB8B2-977C-4931-911E-86E3E0E868FF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矩形 280">
              <a:extLst>
                <a:ext uri="{FF2B5EF4-FFF2-40B4-BE49-F238E27FC236}">
                  <a16:creationId xmlns:a16="http://schemas.microsoft.com/office/drawing/2014/main" id="{F9A3E18A-EC24-42DD-9A97-5A024227BE30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文字方塊 281">
                  <a:extLst>
                    <a:ext uri="{FF2B5EF4-FFF2-40B4-BE49-F238E27FC236}">
                      <a16:creationId xmlns:a16="http://schemas.microsoft.com/office/drawing/2014/main" id="{4178110E-092A-48C8-9748-8DB8527CC8AD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3" name="群組 282">
            <a:extLst>
              <a:ext uri="{FF2B5EF4-FFF2-40B4-BE49-F238E27FC236}">
                <a16:creationId xmlns:a16="http://schemas.microsoft.com/office/drawing/2014/main" id="{9F3DD7B7-CDBC-4F4B-9393-364224654B3E}"/>
              </a:ext>
            </a:extLst>
          </p:cNvPr>
          <p:cNvGrpSpPr/>
          <p:nvPr/>
        </p:nvGrpSpPr>
        <p:grpSpPr>
          <a:xfrm>
            <a:off x="944809" y="4172208"/>
            <a:ext cx="1839368" cy="798824"/>
            <a:chOff x="401919" y="3795863"/>
            <a:chExt cx="1839368" cy="1052823"/>
          </a:xfrm>
        </p:grpSpPr>
        <p:sp>
          <p:nvSpPr>
            <p:cNvPr id="284" name="矩形 283">
              <a:extLst>
                <a:ext uri="{FF2B5EF4-FFF2-40B4-BE49-F238E27FC236}">
                  <a16:creationId xmlns:a16="http://schemas.microsoft.com/office/drawing/2014/main" id="{FAB95240-2E2C-433A-9C17-5A50289AE60A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文字方塊 284">
                  <a:extLst>
                    <a:ext uri="{FF2B5EF4-FFF2-40B4-BE49-F238E27FC236}">
                      <a16:creationId xmlns:a16="http://schemas.microsoft.com/office/drawing/2014/main" id="{0AE621EC-79CB-4ABD-A4D6-3BBE699CBC8D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6" name="矩形 285">
              <a:extLst>
                <a:ext uri="{FF2B5EF4-FFF2-40B4-BE49-F238E27FC236}">
                  <a16:creationId xmlns:a16="http://schemas.microsoft.com/office/drawing/2014/main" id="{2DA2FFB3-7863-4732-8211-C612329A1E8F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文字方塊 286">
                  <a:extLst>
                    <a:ext uri="{FF2B5EF4-FFF2-40B4-BE49-F238E27FC236}">
                      <a16:creationId xmlns:a16="http://schemas.microsoft.com/office/drawing/2014/main" id="{48A336B6-71D1-4819-BB7D-2353CF6270E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D3AAE3FF-927E-41FF-AC77-1AAA36901D9C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33FAFB23-AF81-4056-BE8B-A12FAB3E83AC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0" name="直線單箭頭接點 289">
              <a:extLst>
                <a:ext uri="{FF2B5EF4-FFF2-40B4-BE49-F238E27FC236}">
                  <a16:creationId xmlns:a16="http://schemas.microsoft.com/office/drawing/2014/main" id="{5D22098D-7B08-4A96-9C3F-E2EDB02BD6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單箭頭接點 290">
              <a:extLst>
                <a:ext uri="{FF2B5EF4-FFF2-40B4-BE49-F238E27FC236}">
                  <a16:creationId xmlns:a16="http://schemas.microsoft.com/office/drawing/2014/main" id="{8FA4E83D-398E-40F6-8A67-59A7966588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線單箭頭接點 291">
              <a:extLst>
                <a:ext uri="{FF2B5EF4-FFF2-40B4-BE49-F238E27FC236}">
                  <a16:creationId xmlns:a16="http://schemas.microsoft.com/office/drawing/2014/main" id="{4087D292-4255-493D-A33F-504BC8C42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單箭頭接點 292">
              <a:extLst>
                <a:ext uri="{FF2B5EF4-FFF2-40B4-BE49-F238E27FC236}">
                  <a16:creationId xmlns:a16="http://schemas.microsoft.com/office/drawing/2014/main" id="{886CD339-9FBB-485A-A9D3-4D9C29EC3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群組 293">
            <a:extLst>
              <a:ext uri="{FF2B5EF4-FFF2-40B4-BE49-F238E27FC236}">
                <a16:creationId xmlns:a16="http://schemas.microsoft.com/office/drawing/2014/main" id="{952906A5-D3B3-437F-A5AE-2817AEA2EC4E}"/>
              </a:ext>
            </a:extLst>
          </p:cNvPr>
          <p:cNvGrpSpPr/>
          <p:nvPr/>
        </p:nvGrpSpPr>
        <p:grpSpPr>
          <a:xfrm>
            <a:off x="2954055" y="4155278"/>
            <a:ext cx="1839368" cy="798824"/>
            <a:chOff x="401919" y="3795863"/>
            <a:chExt cx="1839368" cy="1052823"/>
          </a:xfrm>
        </p:grpSpPr>
        <p:sp>
          <p:nvSpPr>
            <p:cNvPr id="295" name="矩形 294">
              <a:extLst>
                <a:ext uri="{FF2B5EF4-FFF2-40B4-BE49-F238E27FC236}">
                  <a16:creationId xmlns:a16="http://schemas.microsoft.com/office/drawing/2014/main" id="{9FC0376E-E372-4EAF-A59A-B3ACABD051D5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文字方塊 295">
                  <a:extLst>
                    <a:ext uri="{FF2B5EF4-FFF2-40B4-BE49-F238E27FC236}">
                      <a16:creationId xmlns:a16="http://schemas.microsoft.com/office/drawing/2014/main" id="{61BECC75-6F0F-4719-BAA4-2019E19CA117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B05C2033-9166-4CA2-B0CD-9D04F5B1BBC0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文字方塊 297">
                  <a:extLst>
                    <a:ext uri="{FF2B5EF4-FFF2-40B4-BE49-F238E27FC236}">
                      <a16:creationId xmlns:a16="http://schemas.microsoft.com/office/drawing/2014/main" id="{2B634474-6509-48C0-B044-405CA79DE40D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9" name="矩形 298">
              <a:extLst>
                <a:ext uri="{FF2B5EF4-FFF2-40B4-BE49-F238E27FC236}">
                  <a16:creationId xmlns:a16="http://schemas.microsoft.com/office/drawing/2014/main" id="{EFEE04E4-0B05-48B6-82CA-14AF68FE9301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文字方塊 299">
                  <a:extLst>
                    <a:ext uri="{FF2B5EF4-FFF2-40B4-BE49-F238E27FC236}">
                      <a16:creationId xmlns:a16="http://schemas.microsoft.com/office/drawing/2014/main" id="{F86591BE-AE59-4C04-BD07-3262E2898DC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1" name="直線單箭頭接點 300">
              <a:extLst>
                <a:ext uri="{FF2B5EF4-FFF2-40B4-BE49-F238E27FC236}">
                  <a16:creationId xmlns:a16="http://schemas.microsoft.com/office/drawing/2014/main" id="{45F61E5A-2A86-4AE7-B2B1-37A69C39CF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單箭頭接點 301">
              <a:extLst>
                <a:ext uri="{FF2B5EF4-FFF2-40B4-BE49-F238E27FC236}">
                  <a16:creationId xmlns:a16="http://schemas.microsoft.com/office/drawing/2014/main" id="{3804F599-7B16-4C5B-919B-1716B721D226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線單箭頭接點 302">
              <a:extLst>
                <a:ext uri="{FF2B5EF4-FFF2-40B4-BE49-F238E27FC236}">
                  <a16:creationId xmlns:a16="http://schemas.microsoft.com/office/drawing/2014/main" id="{5931BE2C-CD03-4788-B3DD-96EFFFFC77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單箭頭接點 303">
              <a:extLst>
                <a:ext uri="{FF2B5EF4-FFF2-40B4-BE49-F238E27FC236}">
                  <a16:creationId xmlns:a16="http://schemas.microsoft.com/office/drawing/2014/main" id="{A98FCA11-EE0C-4BB7-BBE5-67ED159F2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群組 304">
            <a:extLst>
              <a:ext uri="{FF2B5EF4-FFF2-40B4-BE49-F238E27FC236}">
                <a16:creationId xmlns:a16="http://schemas.microsoft.com/office/drawing/2014/main" id="{7C4AB32A-9E33-416C-9EA8-052A6C9EBB11}"/>
              </a:ext>
            </a:extLst>
          </p:cNvPr>
          <p:cNvGrpSpPr/>
          <p:nvPr/>
        </p:nvGrpSpPr>
        <p:grpSpPr>
          <a:xfrm>
            <a:off x="5208828" y="4162529"/>
            <a:ext cx="1839368" cy="798824"/>
            <a:chOff x="401919" y="3795863"/>
            <a:chExt cx="1839368" cy="1052823"/>
          </a:xfrm>
        </p:grpSpPr>
        <p:sp>
          <p:nvSpPr>
            <p:cNvPr id="306" name="矩形 305">
              <a:extLst>
                <a:ext uri="{FF2B5EF4-FFF2-40B4-BE49-F238E27FC236}">
                  <a16:creationId xmlns:a16="http://schemas.microsoft.com/office/drawing/2014/main" id="{FFA952DE-367D-4FF6-B91D-0B559EE18128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文字方塊 306">
                  <a:extLst>
                    <a:ext uri="{FF2B5EF4-FFF2-40B4-BE49-F238E27FC236}">
                      <a16:creationId xmlns:a16="http://schemas.microsoft.com/office/drawing/2014/main" id="{9F57EF3D-12AB-4D95-9E34-F8A5732F636A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8" name="矩形 307">
              <a:extLst>
                <a:ext uri="{FF2B5EF4-FFF2-40B4-BE49-F238E27FC236}">
                  <a16:creationId xmlns:a16="http://schemas.microsoft.com/office/drawing/2014/main" id="{988A40AD-FEBB-4220-B0CE-8419008EC101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文字方塊 308">
                  <a:extLst>
                    <a:ext uri="{FF2B5EF4-FFF2-40B4-BE49-F238E27FC236}">
                      <a16:creationId xmlns:a16="http://schemas.microsoft.com/office/drawing/2014/main" id="{791720C3-D5F3-45B3-8F06-8BC8340C9795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0" name="矩形 309">
              <a:extLst>
                <a:ext uri="{FF2B5EF4-FFF2-40B4-BE49-F238E27FC236}">
                  <a16:creationId xmlns:a16="http://schemas.microsoft.com/office/drawing/2014/main" id="{52749ED3-6DEF-4FDA-8C08-3902B3674CCD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文字方塊 310">
                  <a:extLst>
                    <a:ext uri="{FF2B5EF4-FFF2-40B4-BE49-F238E27FC236}">
                      <a16:creationId xmlns:a16="http://schemas.microsoft.com/office/drawing/2014/main" id="{379424C2-D097-428A-9AB7-AF4FC76DEDA3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2" name="直線單箭頭接點 311">
              <a:extLst>
                <a:ext uri="{FF2B5EF4-FFF2-40B4-BE49-F238E27FC236}">
                  <a16:creationId xmlns:a16="http://schemas.microsoft.com/office/drawing/2014/main" id="{31262434-99A3-42AF-8E43-AA05167EBF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線單箭頭接點 312">
              <a:extLst>
                <a:ext uri="{FF2B5EF4-FFF2-40B4-BE49-F238E27FC236}">
                  <a16:creationId xmlns:a16="http://schemas.microsoft.com/office/drawing/2014/main" id="{FE279FF9-8419-47E7-BFBF-9D5D314C737D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單箭頭接點 313">
              <a:extLst>
                <a:ext uri="{FF2B5EF4-FFF2-40B4-BE49-F238E27FC236}">
                  <a16:creationId xmlns:a16="http://schemas.microsoft.com/office/drawing/2014/main" id="{C928A943-6252-4E5A-8BBF-2A0A90C257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單箭頭接點 314">
              <a:extLst>
                <a:ext uri="{FF2B5EF4-FFF2-40B4-BE49-F238E27FC236}">
                  <a16:creationId xmlns:a16="http://schemas.microsoft.com/office/drawing/2014/main" id="{730142B0-A8DE-4B85-AFFE-C4525527B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6" name="群組 315">
            <a:extLst>
              <a:ext uri="{FF2B5EF4-FFF2-40B4-BE49-F238E27FC236}">
                <a16:creationId xmlns:a16="http://schemas.microsoft.com/office/drawing/2014/main" id="{0324DA16-FDB1-4247-8794-3A7933F73787}"/>
              </a:ext>
            </a:extLst>
          </p:cNvPr>
          <p:cNvGrpSpPr/>
          <p:nvPr/>
        </p:nvGrpSpPr>
        <p:grpSpPr>
          <a:xfrm>
            <a:off x="7365345" y="4179183"/>
            <a:ext cx="1839368" cy="798824"/>
            <a:chOff x="401919" y="3795863"/>
            <a:chExt cx="1839368" cy="1052823"/>
          </a:xfrm>
        </p:grpSpPr>
        <p:sp>
          <p:nvSpPr>
            <p:cNvPr id="317" name="矩形 316">
              <a:extLst>
                <a:ext uri="{FF2B5EF4-FFF2-40B4-BE49-F238E27FC236}">
                  <a16:creationId xmlns:a16="http://schemas.microsoft.com/office/drawing/2014/main" id="{DF786332-EED4-41BF-9552-1AED97EF6EC9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8" name="文字方塊 317">
                  <a:extLst>
                    <a:ext uri="{FF2B5EF4-FFF2-40B4-BE49-F238E27FC236}">
                      <a16:creationId xmlns:a16="http://schemas.microsoft.com/office/drawing/2014/main" id="{4FE9469D-741B-4408-BF95-ED9C44D60BD9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9" name="矩形 318">
              <a:extLst>
                <a:ext uri="{FF2B5EF4-FFF2-40B4-BE49-F238E27FC236}">
                  <a16:creationId xmlns:a16="http://schemas.microsoft.com/office/drawing/2014/main" id="{A48BC139-A7D9-4912-87D2-CC676A8A4DA4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文字方塊 319">
                  <a:extLst>
                    <a:ext uri="{FF2B5EF4-FFF2-40B4-BE49-F238E27FC236}">
                      <a16:creationId xmlns:a16="http://schemas.microsoft.com/office/drawing/2014/main" id="{A915D29A-96AC-42F1-A7E8-8A22DEB590BF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1" name="矩形 320">
              <a:extLst>
                <a:ext uri="{FF2B5EF4-FFF2-40B4-BE49-F238E27FC236}">
                  <a16:creationId xmlns:a16="http://schemas.microsoft.com/office/drawing/2014/main" id="{2D7CBA1C-91FA-4615-9C5D-77969893D146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2" name="文字方塊 321">
                  <a:extLst>
                    <a:ext uri="{FF2B5EF4-FFF2-40B4-BE49-F238E27FC236}">
                      <a16:creationId xmlns:a16="http://schemas.microsoft.com/office/drawing/2014/main" id="{CF2CFE8B-783D-43CB-92EE-D025A9033455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3" name="直線單箭頭接點 322">
              <a:extLst>
                <a:ext uri="{FF2B5EF4-FFF2-40B4-BE49-F238E27FC236}">
                  <a16:creationId xmlns:a16="http://schemas.microsoft.com/office/drawing/2014/main" id="{3D05ED79-7B9E-4A3E-8678-05268C32C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>
              <a:extLst>
                <a:ext uri="{FF2B5EF4-FFF2-40B4-BE49-F238E27FC236}">
                  <a16:creationId xmlns:a16="http://schemas.microsoft.com/office/drawing/2014/main" id="{073DCD94-16CD-4CDD-A430-765A64D7DFD5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線單箭頭接點 324">
              <a:extLst>
                <a:ext uri="{FF2B5EF4-FFF2-40B4-BE49-F238E27FC236}">
                  <a16:creationId xmlns:a16="http://schemas.microsoft.com/office/drawing/2014/main" id="{94A8FBC9-3BA9-48AA-9110-AC7E61D30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線單箭頭接點 325">
              <a:extLst>
                <a:ext uri="{FF2B5EF4-FFF2-40B4-BE49-F238E27FC236}">
                  <a16:creationId xmlns:a16="http://schemas.microsoft.com/office/drawing/2014/main" id="{BFCF1F7E-80DC-4D24-9DEB-D303D64D07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文字方塊 326">
                <a:extLst>
                  <a:ext uri="{FF2B5EF4-FFF2-40B4-BE49-F238E27FC236}">
                    <a16:creationId xmlns:a16="http://schemas.microsoft.com/office/drawing/2014/main" id="{66D03EFD-382C-419F-AC9F-40264AB6E7D3}"/>
                  </a:ext>
                </a:extLst>
              </p:cNvPr>
              <p:cNvSpPr txBox="1"/>
              <p:nvPr/>
            </p:nvSpPr>
            <p:spPr>
              <a:xfrm>
                <a:off x="1439983" y="2893461"/>
                <a:ext cx="565091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7" name="文字方塊 326">
                <a:extLst>
                  <a:ext uri="{FF2B5EF4-FFF2-40B4-BE49-F238E27FC236}">
                    <a16:creationId xmlns:a16="http://schemas.microsoft.com/office/drawing/2014/main" id="{66D03EFD-382C-419F-AC9F-40264AB6E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983" y="2893461"/>
                <a:ext cx="565091" cy="385555"/>
              </a:xfrm>
              <a:prstGeom prst="rect">
                <a:avLst/>
              </a:prstGeom>
              <a:blipFill>
                <a:blip r:embed="rId19"/>
                <a:stretch>
                  <a:fillRect l="-6452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8" name="橢圓 327">
            <a:extLst>
              <a:ext uri="{FF2B5EF4-FFF2-40B4-BE49-F238E27FC236}">
                <a16:creationId xmlns:a16="http://schemas.microsoft.com/office/drawing/2014/main" id="{6CECFAE2-1D73-42F9-BEEC-2A6E123ADAA8}"/>
              </a:ext>
            </a:extLst>
          </p:cNvPr>
          <p:cNvSpPr/>
          <p:nvPr/>
        </p:nvSpPr>
        <p:spPr>
          <a:xfrm>
            <a:off x="1523675" y="326291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文字方塊 328">
                <a:extLst>
                  <a:ext uri="{FF2B5EF4-FFF2-40B4-BE49-F238E27FC236}">
                    <a16:creationId xmlns:a16="http://schemas.microsoft.com/office/drawing/2014/main" id="{B16ED671-0FC9-47CC-9F5F-7AF6C5441FF9}"/>
                  </a:ext>
                </a:extLst>
              </p:cNvPr>
              <p:cNvSpPr txBox="1"/>
              <p:nvPr/>
            </p:nvSpPr>
            <p:spPr>
              <a:xfrm>
                <a:off x="3445615" y="2893461"/>
                <a:ext cx="565090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9" name="文字方塊 328">
                <a:extLst>
                  <a:ext uri="{FF2B5EF4-FFF2-40B4-BE49-F238E27FC236}">
                    <a16:creationId xmlns:a16="http://schemas.microsoft.com/office/drawing/2014/main" id="{B16ED671-0FC9-47CC-9F5F-7AF6C5441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615" y="2893461"/>
                <a:ext cx="565090" cy="385555"/>
              </a:xfrm>
              <a:prstGeom prst="rect">
                <a:avLst/>
              </a:prstGeom>
              <a:blipFill>
                <a:blip r:embed="rId20"/>
                <a:stretch>
                  <a:fillRect l="-6452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0" name="橢圓 329">
            <a:extLst>
              <a:ext uri="{FF2B5EF4-FFF2-40B4-BE49-F238E27FC236}">
                <a16:creationId xmlns:a16="http://schemas.microsoft.com/office/drawing/2014/main" id="{83DE6398-8202-45E4-9BC2-1BFA563D9BBD}"/>
              </a:ext>
            </a:extLst>
          </p:cNvPr>
          <p:cNvSpPr/>
          <p:nvPr/>
        </p:nvSpPr>
        <p:spPr>
          <a:xfrm>
            <a:off x="3554386" y="327138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1" name="橢圓 330">
            <a:extLst>
              <a:ext uri="{FF2B5EF4-FFF2-40B4-BE49-F238E27FC236}">
                <a16:creationId xmlns:a16="http://schemas.microsoft.com/office/drawing/2014/main" id="{468116F1-D9FB-4019-86B6-3BB4722D7DBA}"/>
              </a:ext>
            </a:extLst>
          </p:cNvPr>
          <p:cNvSpPr/>
          <p:nvPr/>
        </p:nvSpPr>
        <p:spPr>
          <a:xfrm>
            <a:off x="5770452" y="3276899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2" name="橢圓 331">
            <a:extLst>
              <a:ext uri="{FF2B5EF4-FFF2-40B4-BE49-F238E27FC236}">
                <a16:creationId xmlns:a16="http://schemas.microsoft.com/office/drawing/2014/main" id="{D972D66B-0B32-447A-B6E7-3835776F1584}"/>
              </a:ext>
            </a:extLst>
          </p:cNvPr>
          <p:cNvSpPr/>
          <p:nvPr/>
        </p:nvSpPr>
        <p:spPr>
          <a:xfrm>
            <a:off x="7925225" y="330536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3" name="直線單箭頭接點 332">
            <a:extLst>
              <a:ext uri="{FF2B5EF4-FFF2-40B4-BE49-F238E27FC236}">
                <a16:creationId xmlns:a16="http://schemas.microsoft.com/office/drawing/2014/main" id="{7581216C-9DCB-40E2-921B-D944646A9AB0}"/>
              </a:ext>
            </a:extLst>
          </p:cNvPr>
          <p:cNvCxnSpPr>
            <a:cxnSpLocks/>
            <a:stCxn id="288" idx="0"/>
            <a:endCxn id="332" idx="4"/>
          </p:cNvCxnSpPr>
          <p:nvPr/>
        </p:nvCxnSpPr>
        <p:spPr>
          <a:xfrm flipV="1">
            <a:off x="1270294" y="3485366"/>
            <a:ext cx="6744931" cy="6868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單箭頭接點 333">
            <a:extLst>
              <a:ext uri="{FF2B5EF4-FFF2-40B4-BE49-F238E27FC236}">
                <a16:creationId xmlns:a16="http://schemas.microsoft.com/office/drawing/2014/main" id="{9CF04599-2470-4AF4-B737-17C7E9035C28}"/>
              </a:ext>
            </a:extLst>
          </p:cNvPr>
          <p:cNvCxnSpPr>
            <a:cxnSpLocks/>
            <a:stCxn id="288" idx="0"/>
            <a:endCxn id="331" idx="4"/>
          </p:cNvCxnSpPr>
          <p:nvPr/>
        </p:nvCxnSpPr>
        <p:spPr>
          <a:xfrm flipV="1">
            <a:off x="1270294" y="3456899"/>
            <a:ext cx="4590158" cy="7153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單箭頭接點 334">
            <a:extLst>
              <a:ext uri="{FF2B5EF4-FFF2-40B4-BE49-F238E27FC236}">
                <a16:creationId xmlns:a16="http://schemas.microsoft.com/office/drawing/2014/main" id="{CDC5B878-989B-40FD-8E21-7BFD82D28F78}"/>
              </a:ext>
            </a:extLst>
          </p:cNvPr>
          <p:cNvCxnSpPr>
            <a:cxnSpLocks/>
            <a:stCxn id="288" idx="0"/>
            <a:endCxn id="330" idx="4"/>
          </p:cNvCxnSpPr>
          <p:nvPr/>
        </p:nvCxnSpPr>
        <p:spPr>
          <a:xfrm flipV="1">
            <a:off x="1270294" y="3451384"/>
            <a:ext cx="2374092" cy="7208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單箭頭接點 335">
            <a:extLst>
              <a:ext uri="{FF2B5EF4-FFF2-40B4-BE49-F238E27FC236}">
                <a16:creationId xmlns:a16="http://schemas.microsoft.com/office/drawing/2014/main" id="{21E19C0F-7D98-406B-AA5C-BF0F61650AB5}"/>
              </a:ext>
            </a:extLst>
          </p:cNvPr>
          <p:cNvCxnSpPr>
            <a:cxnSpLocks/>
            <a:stCxn id="288" idx="0"/>
            <a:endCxn id="328" idx="4"/>
          </p:cNvCxnSpPr>
          <p:nvPr/>
        </p:nvCxnSpPr>
        <p:spPr>
          <a:xfrm flipV="1">
            <a:off x="1270294" y="3442917"/>
            <a:ext cx="343381" cy="7292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文字方塊 336">
                <a:extLst>
                  <a:ext uri="{FF2B5EF4-FFF2-40B4-BE49-F238E27FC236}">
                    <a16:creationId xmlns:a16="http://schemas.microsoft.com/office/drawing/2014/main" id="{F1DC7510-D7D3-49C0-98B5-7E85C055E195}"/>
                  </a:ext>
                </a:extLst>
              </p:cNvPr>
              <p:cNvSpPr txBox="1"/>
              <p:nvPr/>
            </p:nvSpPr>
            <p:spPr>
              <a:xfrm>
                <a:off x="5607470" y="2890118"/>
                <a:ext cx="565090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7" name="文字方塊 336">
                <a:extLst>
                  <a:ext uri="{FF2B5EF4-FFF2-40B4-BE49-F238E27FC236}">
                    <a16:creationId xmlns:a16="http://schemas.microsoft.com/office/drawing/2014/main" id="{F1DC7510-D7D3-49C0-98B5-7E85C055E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470" y="2890118"/>
                <a:ext cx="565090" cy="385555"/>
              </a:xfrm>
              <a:prstGeom prst="rect">
                <a:avLst/>
              </a:prstGeom>
              <a:blipFill>
                <a:blip r:embed="rId21"/>
                <a:stretch>
                  <a:fillRect l="-7527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文字方塊 337">
                <a:extLst>
                  <a:ext uri="{FF2B5EF4-FFF2-40B4-BE49-F238E27FC236}">
                    <a16:creationId xmlns:a16="http://schemas.microsoft.com/office/drawing/2014/main" id="{B0674314-1308-42CF-8B01-72A1DA98020B}"/>
                  </a:ext>
                </a:extLst>
              </p:cNvPr>
              <p:cNvSpPr txBox="1"/>
              <p:nvPr/>
            </p:nvSpPr>
            <p:spPr>
              <a:xfrm>
                <a:off x="7867148" y="2909407"/>
                <a:ext cx="565091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8" name="文字方塊 337">
                <a:extLst>
                  <a:ext uri="{FF2B5EF4-FFF2-40B4-BE49-F238E27FC236}">
                    <a16:creationId xmlns:a16="http://schemas.microsoft.com/office/drawing/2014/main" id="{B0674314-1308-42CF-8B01-72A1DA980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148" y="2909407"/>
                <a:ext cx="565091" cy="385555"/>
              </a:xfrm>
              <a:prstGeom prst="rect">
                <a:avLst/>
              </a:prstGeom>
              <a:blipFill>
                <a:blip r:embed="rId22"/>
                <a:stretch>
                  <a:fillRect l="-7609" r="-5435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9" name="直線單箭頭接點 338">
            <a:extLst>
              <a:ext uri="{FF2B5EF4-FFF2-40B4-BE49-F238E27FC236}">
                <a16:creationId xmlns:a16="http://schemas.microsoft.com/office/drawing/2014/main" id="{F25AF8FB-5ECF-4A50-9CCB-304BA12E8433}"/>
              </a:ext>
            </a:extLst>
          </p:cNvPr>
          <p:cNvCxnSpPr>
            <a:cxnSpLocks/>
          </p:cNvCxnSpPr>
          <p:nvPr/>
        </p:nvCxnSpPr>
        <p:spPr>
          <a:xfrm flipH="1" flipV="1">
            <a:off x="1601513" y="2295149"/>
            <a:ext cx="1924" cy="6957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單箭頭接點 339">
            <a:extLst>
              <a:ext uri="{FF2B5EF4-FFF2-40B4-BE49-F238E27FC236}">
                <a16:creationId xmlns:a16="http://schemas.microsoft.com/office/drawing/2014/main" id="{E01DB99F-31DF-4372-9E84-A585437BAF4E}"/>
              </a:ext>
            </a:extLst>
          </p:cNvPr>
          <p:cNvCxnSpPr>
            <a:cxnSpLocks/>
          </p:cNvCxnSpPr>
          <p:nvPr/>
        </p:nvCxnSpPr>
        <p:spPr>
          <a:xfrm flipH="1" flipV="1">
            <a:off x="3644386" y="2311731"/>
            <a:ext cx="10421" cy="658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單箭頭接點 340">
            <a:extLst>
              <a:ext uri="{FF2B5EF4-FFF2-40B4-BE49-F238E27FC236}">
                <a16:creationId xmlns:a16="http://schemas.microsoft.com/office/drawing/2014/main" id="{10A76D2F-6E38-4870-9783-09B6B94CD3C5}"/>
              </a:ext>
            </a:extLst>
          </p:cNvPr>
          <p:cNvCxnSpPr>
            <a:cxnSpLocks/>
          </p:cNvCxnSpPr>
          <p:nvPr/>
        </p:nvCxnSpPr>
        <p:spPr>
          <a:xfrm flipH="1" flipV="1">
            <a:off x="5868516" y="2291806"/>
            <a:ext cx="3313" cy="684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單箭頭接點 341">
            <a:extLst>
              <a:ext uri="{FF2B5EF4-FFF2-40B4-BE49-F238E27FC236}">
                <a16:creationId xmlns:a16="http://schemas.microsoft.com/office/drawing/2014/main" id="{BCF84E2D-E164-4121-8F6F-2A929BEF8983}"/>
              </a:ext>
            </a:extLst>
          </p:cNvPr>
          <p:cNvCxnSpPr>
            <a:cxnSpLocks/>
          </p:cNvCxnSpPr>
          <p:nvPr/>
        </p:nvCxnSpPr>
        <p:spPr>
          <a:xfrm flipV="1">
            <a:off x="8055014" y="2289056"/>
            <a:ext cx="1" cy="7408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文字方塊 343">
                <a:extLst>
                  <a:ext uri="{FF2B5EF4-FFF2-40B4-BE49-F238E27FC236}">
                    <a16:creationId xmlns:a16="http://schemas.microsoft.com/office/drawing/2014/main" id="{304BB5A7-88F0-4CE4-BE05-F5824BDDCB32}"/>
                  </a:ext>
                </a:extLst>
              </p:cNvPr>
              <p:cNvSpPr txBox="1"/>
              <p:nvPr/>
            </p:nvSpPr>
            <p:spPr>
              <a:xfrm>
                <a:off x="1421129" y="1898038"/>
                <a:ext cx="565091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4" name="文字方塊 343">
                <a:extLst>
                  <a:ext uri="{FF2B5EF4-FFF2-40B4-BE49-F238E27FC236}">
                    <a16:creationId xmlns:a16="http://schemas.microsoft.com/office/drawing/2014/main" id="{304BB5A7-88F0-4CE4-BE05-F5824BDDC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29" y="1898038"/>
                <a:ext cx="565091" cy="385555"/>
              </a:xfrm>
              <a:prstGeom prst="rect">
                <a:avLst/>
              </a:prstGeom>
              <a:blipFill>
                <a:blip r:embed="rId23"/>
                <a:stretch>
                  <a:fillRect l="-6452" t="-14063" r="-2688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文字方塊 344">
                <a:extLst>
                  <a:ext uri="{FF2B5EF4-FFF2-40B4-BE49-F238E27FC236}">
                    <a16:creationId xmlns:a16="http://schemas.microsoft.com/office/drawing/2014/main" id="{F080068E-1153-46FB-956B-2363E6894166}"/>
                  </a:ext>
                </a:extLst>
              </p:cNvPr>
              <p:cNvSpPr txBox="1"/>
              <p:nvPr/>
            </p:nvSpPr>
            <p:spPr>
              <a:xfrm>
                <a:off x="3442872" y="1928503"/>
                <a:ext cx="565090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5" name="文字方塊 344">
                <a:extLst>
                  <a:ext uri="{FF2B5EF4-FFF2-40B4-BE49-F238E27FC236}">
                    <a16:creationId xmlns:a16="http://schemas.microsoft.com/office/drawing/2014/main" id="{F080068E-1153-46FB-956B-2363E6894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872" y="1928503"/>
                <a:ext cx="565090" cy="385555"/>
              </a:xfrm>
              <a:prstGeom prst="rect">
                <a:avLst/>
              </a:prstGeom>
              <a:blipFill>
                <a:blip r:embed="rId24"/>
                <a:stretch>
                  <a:fillRect l="-7609" t="-14063" r="-27174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文字方塊 345">
                <a:extLst>
                  <a:ext uri="{FF2B5EF4-FFF2-40B4-BE49-F238E27FC236}">
                    <a16:creationId xmlns:a16="http://schemas.microsoft.com/office/drawing/2014/main" id="{2B474EC6-1EEF-462F-9E60-2B7A11E47280}"/>
                  </a:ext>
                </a:extLst>
              </p:cNvPr>
              <p:cNvSpPr txBox="1"/>
              <p:nvPr/>
            </p:nvSpPr>
            <p:spPr>
              <a:xfrm>
                <a:off x="5647819" y="1898038"/>
                <a:ext cx="565090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6" name="文字方塊 345">
                <a:extLst>
                  <a:ext uri="{FF2B5EF4-FFF2-40B4-BE49-F238E27FC236}">
                    <a16:creationId xmlns:a16="http://schemas.microsoft.com/office/drawing/2014/main" id="{2B474EC6-1EEF-462F-9E60-2B7A11E47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819" y="1898038"/>
                <a:ext cx="565090" cy="385555"/>
              </a:xfrm>
              <a:prstGeom prst="rect">
                <a:avLst/>
              </a:prstGeom>
              <a:blipFill>
                <a:blip r:embed="rId25"/>
                <a:stretch>
                  <a:fillRect l="-6452" t="-14063" r="-2688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文字方塊 346">
                <a:extLst>
                  <a:ext uri="{FF2B5EF4-FFF2-40B4-BE49-F238E27FC236}">
                    <a16:creationId xmlns:a16="http://schemas.microsoft.com/office/drawing/2014/main" id="{F9941708-8542-4C90-9F46-EB0FB902BB84}"/>
                  </a:ext>
                </a:extLst>
              </p:cNvPr>
              <p:cNvSpPr txBox="1"/>
              <p:nvPr/>
            </p:nvSpPr>
            <p:spPr>
              <a:xfrm>
                <a:off x="7860486" y="1906104"/>
                <a:ext cx="565091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7" name="文字方塊 346">
                <a:extLst>
                  <a:ext uri="{FF2B5EF4-FFF2-40B4-BE49-F238E27FC236}">
                    <a16:creationId xmlns:a16="http://schemas.microsoft.com/office/drawing/2014/main" id="{F9941708-8542-4C90-9F46-EB0FB902B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486" y="1906104"/>
                <a:ext cx="565091" cy="385555"/>
              </a:xfrm>
              <a:prstGeom prst="rect">
                <a:avLst/>
              </a:prstGeom>
              <a:blipFill>
                <a:blip r:embed="rId26"/>
                <a:stretch>
                  <a:fillRect l="-6452" t="-15873" r="-26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文字方塊 347">
                <a:extLst>
                  <a:ext uri="{FF2B5EF4-FFF2-40B4-BE49-F238E27FC236}">
                    <a16:creationId xmlns:a16="http://schemas.microsoft.com/office/drawing/2014/main" id="{96E07F4D-1A98-475F-A94B-21D27D37CBA4}"/>
                  </a:ext>
                </a:extLst>
              </p:cNvPr>
              <p:cNvSpPr txBox="1"/>
              <p:nvPr/>
            </p:nvSpPr>
            <p:spPr>
              <a:xfrm>
                <a:off x="7909579" y="507968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8" name="文字方塊 347">
                <a:extLst>
                  <a:ext uri="{FF2B5EF4-FFF2-40B4-BE49-F238E27FC236}">
                    <a16:creationId xmlns:a16="http://schemas.microsoft.com/office/drawing/2014/main" id="{96E07F4D-1A98-475F-A94B-21D27D37C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79" y="5079689"/>
                <a:ext cx="715161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文字方塊 348">
                <a:extLst>
                  <a:ext uri="{FF2B5EF4-FFF2-40B4-BE49-F238E27FC236}">
                    <a16:creationId xmlns:a16="http://schemas.microsoft.com/office/drawing/2014/main" id="{45422FBC-1595-4595-A3D7-B76AD24B0F8B}"/>
                  </a:ext>
                </a:extLst>
              </p:cNvPr>
              <p:cNvSpPr txBox="1"/>
              <p:nvPr/>
            </p:nvSpPr>
            <p:spPr>
              <a:xfrm>
                <a:off x="5758092" y="50655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9" name="文字方塊 348">
                <a:extLst>
                  <a:ext uri="{FF2B5EF4-FFF2-40B4-BE49-F238E27FC236}">
                    <a16:creationId xmlns:a16="http://schemas.microsoft.com/office/drawing/2014/main" id="{45422FBC-1595-4595-A3D7-B76AD24B0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92" y="5065550"/>
                <a:ext cx="715161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文字方塊 349">
                <a:extLst>
                  <a:ext uri="{FF2B5EF4-FFF2-40B4-BE49-F238E27FC236}">
                    <a16:creationId xmlns:a16="http://schemas.microsoft.com/office/drawing/2014/main" id="{CA8B11C0-18F5-4D98-B51C-7CF7E9733C30}"/>
                  </a:ext>
                </a:extLst>
              </p:cNvPr>
              <p:cNvSpPr txBox="1"/>
              <p:nvPr/>
            </p:nvSpPr>
            <p:spPr>
              <a:xfrm>
                <a:off x="3535180" y="506889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0" name="文字方塊 349">
                <a:extLst>
                  <a:ext uri="{FF2B5EF4-FFF2-40B4-BE49-F238E27FC236}">
                    <a16:creationId xmlns:a16="http://schemas.microsoft.com/office/drawing/2014/main" id="{CA8B11C0-18F5-4D98-B51C-7CF7E9733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180" y="5068893"/>
                <a:ext cx="715161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文字方塊 350">
                <a:extLst>
                  <a:ext uri="{FF2B5EF4-FFF2-40B4-BE49-F238E27FC236}">
                    <a16:creationId xmlns:a16="http://schemas.microsoft.com/office/drawing/2014/main" id="{6932FCB0-6671-46A6-A99C-64CE738AE205}"/>
                  </a:ext>
                </a:extLst>
              </p:cNvPr>
              <p:cNvSpPr txBox="1"/>
              <p:nvPr/>
            </p:nvSpPr>
            <p:spPr>
              <a:xfrm>
                <a:off x="1509038" y="506142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1" name="文字方塊 350">
                <a:extLst>
                  <a:ext uri="{FF2B5EF4-FFF2-40B4-BE49-F238E27FC236}">
                    <a16:creationId xmlns:a16="http://schemas.microsoft.com/office/drawing/2014/main" id="{6932FCB0-6671-46A6-A99C-64CE738AE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38" y="5061427"/>
                <a:ext cx="715161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文字方塊 351">
                <a:extLst>
                  <a:ext uri="{FF2B5EF4-FFF2-40B4-BE49-F238E27FC236}">
                    <a16:creationId xmlns:a16="http://schemas.microsoft.com/office/drawing/2014/main" id="{85D2C981-1D44-4085-9C3F-244998E0D722}"/>
                  </a:ext>
                </a:extLst>
              </p:cNvPr>
              <p:cNvSpPr txBox="1"/>
              <p:nvPr/>
            </p:nvSpPr>
            <p:spPr>
              <a:xfrm>
                <a:off x="7933868" y="1294218"/>
                <a:ext cx="3935734" cy="6038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000" dirty="0"/>
                            <m:t> 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TW" altLang="en-US" sz="20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2" name="文字方塊 351">
                <a:extLst>
                  <a:ext uri="{FF2B5EF4-FFF2-40B4-BE49-F238E27FC236}">
                    <a16:creationId xmlns:a16="http://schemas.microsoft.com/office/drawing/2014/main" id="{85D2C981-1D44-4085-9C3F-244998E0D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868" y="1294218"/>
                <a:ext cx="3935734" cy="6038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6F022C49-9D1F-4B7F-BC3C-D2BC64AA627C}"/>
              </a:ext>
            </a:extLst>
          </p:cNvPr>
          <p:cNvCxnSpPr>
            <a:stCxn id="343" idx="3"/>
          </p:cNvCxnSpPr>
          <p:nvPr/>
        </p:nvCxnSpPr>
        <p:spPr>
          <a:xfrm flipV="1">
            <a:off x="8473751" y="1928503"/>
            <a:ext cx="1146499" cy="727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7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群組 104">
            <a:extLst>
              <a:ext uri="{FF2B5EF4-FFF2-40B4-BE49-F238E27FC236}">
                <a16:creationId xmlns:a16="http://schemas.microsoft.com/office/drawing/2014/main" id="{9D1540D2-36F0-46D4-A79A-64A73F29A762}"/>
              </a:ext>
            </a:extLst>
          </p:cNvPr>
          <p:cNvGrpSpPr/>
          <p:nvPr/>
        </p:nvGrpSpPr>
        <p:grpSpPr>
          <a:xfrm>
            <a:off x="2390818" y="5011736"/>
            <a:ext cx="715161" cy="1352923"/>
            <a:chOff x="988440" y="4874027"/>
            <a:chExt cx="715161" cy="1669208"/>
          </a:xfrm>
        </p:grpSpPr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EDA7E03D-50E7-4883-A609-DE6F260D2349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BDFD6D75-D135-4FF7-BBAB-59B97F3796A0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10" name="直線單箭頭接點 109">
              <a:extLst>
                <a:ext uri="{FF2B5EF4-FFF2-40B4-BE49-F238E27FC236}">
                  <a16:creationId xmlns:a16="http://schemas.microsoft.com/office/drawing/2014/main" id="{39D68A91-D430-42A6-9FEB-A9DFA22AC0F5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字方塊 110">
                  <a:extLst>
                    <a:ext uri="{FF2B5EF4-FFF2-40B4-BE49-F238E27FC236}">
                      <a16:creationId xmlns:a16="http://schemas.microsoft.com/office/drawing/2014/main" id="{69237FFB-C407-4EA9-B69A-59FBD03DE36E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9B7BFCBE-5692-43AF-9B18-DB9F16CC4D35}"/>
              </a:ext>
            </a:extLst>
          </p:cNvPr>
          <p:cNvGrpSpPr/>
          <p:nvPr/>
        </p:nvGrpSpPr>
        <p:grpSpPr>
          <a:xfrm>
            <a:off x="4628289" y="5011736"/>
            <a:ext cx="715161" cy="1352924"/>
            <a:chOff x="3049476" y="4874026"/>
            <a:chExt cx="715161" cy="1669209"/>
          </a:xfrm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3F9C9133-2E21-48A1-828C-0B09120E82E5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537192CE-0E9D-423C-BBE6-E279FC796B29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15" name="直線單箭頭接點 114">
              <a:extLst>
                <a:ext uri="{FF2B5EF4-FFF2-40B4-BE49-F238E27FC236}">
                  <a16:creationId xmlns:a16="http://schemas.microsoft.com/office/drawing/2014/main" id="{E61F635F-E4DA-499F-912B-9EFE4EC7F86D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文字方塊 115">
                  <a:extLst>
                    <a:ext uri="{FF2B5EF4-FFF2-40B4-BE49-F238E27FC236}">
                      <a16:creationId xmlns:a16="http://schemas.microsoft.com/office/drawing/2014/main" id="{A7F502A9-9D7F-49A4-BB8C-692531DF1C96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群組 116">
            <a:extLst>
              <a:ext uri="{FF2B5EF4-FFF2-40B4-BE49-F238E27FC236}">
                <a16:creationId xmlns:a16="http://schemas.microsoft.com/office/drawing/2014/main" id="{D7F05884-0B8F-40D8-ABA0-5287C705F25C}"/>
              </a:ext>
            </a:extLst>
          </p:cNvPr>
          <p:cNvGrpSpPr/>
          <p:nvPr/>
        </p:nvGrpSpPr>
        <p:grpSpPr>
          <a:xfrm>
            <a:off x="6865760" y="5026606"/>
            <a:ext cx="715161" cy="1352924"/>
            <a:chOff x="5344903" y="4888896"/>
            <a:chExt cx="715161" cy="1669209"/>
          </a:xfrm>
        </p:grpSpPr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C3E2BFE3-5F76-4596-9841-29FCFB235CAD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19" name="直線單箭頭接點 118">
              <a:extLst>
                <a:ext uri="{FF2B5EF4-FFF2-40B4-BE49-F238E27FC236}">
                  <a16:creationId xmlns:a16="http://schemas.microsoft.com/office/drawing/2014/main" id="{157D703B-6C57-42F5-9F96-12AAEC3FC3BD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9AEDBEDF-6F40-48D2-996B-5DD408BC7DDB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文字方塊 120">
                  <a:extLst>
                    <a:ext uri="{FF2B5EF4-FFF2-40B4-BE49-F238E27FC236}">
                      <a16:creationId xmlns:a16="http://schemas.microsoft.com/office/drawing/2014/main" id="{C0CB5820-ACDD-4B4F-95E7-12A11BA08033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D7CD7E09-7B7F-4D5E-BBC4-241FC6464B51}"/>
              </a:ext>
            </a:extLst>
          </p:cNvPr>
          <p:cNvGrpSpPr/>
          <p:nvPr/>
        </p:nvGrpSpPr>
        <p:grpSpPr>
          <a:xfrm>
            <a:off x="9103231" y="5043407"/>
            <a:ext cx="715161" cy="1352924"/>
            <a:chOff x="7700853" y="4905697"/>
            <a:chExt cx="715161" cy="1669209"/>
          </a:xfrm>
        </p:grpSpPr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C0AB9C01-15B1-40DE-8EF8-A30323A4EFA9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24" name="直線單箭頭接點 123">
              <a:extLst>
                <a:ext uri="{FF2B5EF4-FFF2-40B4-BE49-F238E27FC236}">
                  <a16:creationId xmlns:a16="http://schemas.microsoft.com/office/drawing/2014/main" id="{59700675-F9B4-448F-98CF-773EF022CABE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8F7A1DFE-A61F-4CE0-9DB1-597E9281858C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字方塊 125">
                  <a:extLst>
                    <a:ext uri="{FF2B5EF4-FFF2-40B4-BE49-F238E27FC236}">
                      <a16:creationId xmlns:a16="http://schemas.microsoft.com/office/drawing/2014/main" id="{5F53A169-16D1-43EA-99BF-DBAD8E15903B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群組 126">
            <a:extLst>
              <a:ext uri="{FF2B5EF4-FFF2-40B4-BE49-F238E27FC236}">
                <a16:creationId xmlns:a16="http://schemas.microsoft.com/office/drawing/2014/main" id="{086D06F4-9220-41CB-BB60-AFBE8E581804}"/>
              </a:ext>
            </a:extLst>
          </p:cNvPr>
          <p:cNvGrpSpPr/>
          <p:nvPr/>
        </p:nvGrpSpPr>
        <p:grpSpPr>
          <a:xfrm>
            <a:off x="1815365" y="4172638"/>
            <a:ext cx="1839368" cy="853332"/>
            <a:chOff x="401919" y="3795863"/>
            <a:chExt cx="1839368" cy="1052823"/>
          </a:xfrm>
        </p:grpSpPr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B3671D0C-D81C-46B7-81A7-7A1A12B51A0D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字方塊 128">
                  <a:extLst>
                    <a:ext uri="{FF2B5EF4-FFF2-40B4-BE49-F238E27FC236}">
                      <a16:creationId xmlns:a16="http://schemas.microsoft.com/office/drawing/2014/main" id="{F823B806-465B-4EF9-A287-FF3E7E1D649E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F0F8CED3-248B-40A1-AA51-F4451F47AB62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字方塊 130">
                  <a:extLst>
                    <a:ext uri="{FF2B5EF4-FFF2-40B4-BE49-F238E27FC236}">
                      <a16:creationId xmlns:a16="http://schemas.microsoft.com/office/drawing/2014/main" id="{5A0DD86E-D652-434A-A2D9-43F69A25EBBA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1AAD2DDB-6B1F-4C65-A3E8-2804322B018A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字方塊 132">
                  <a:extLst>
                    <a:ext uri="{FF2B5EF4-FFF2-40B4-BE49-F238E27FC236}">
                      <a16:creationId xmlns:a16="http://schemas.microsoft.com/office/drawing/2014/main" id="{B1B232A6-8B98-4131-9163-06EEA15F8D5B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4" name="直線單箭頭接點 133">
              <a:extLst>
                <a:ext uri="{FF2B5EF4-FFF2-40B4-BE49-F238E27FC236}">
                  <a16:creationId xmlns:a16="http://schemas.microsoft.com/office/drawing/2014/main" id="{640A3E82-A94F-4FBA-9212-351F2AF978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單箭頭接點 134">
              <a:extLst>
                <a:ext uri="{FF2B5EF4-FFF2-40B4-BE49-F238E27FC236}">
                  <a16:creationId xmlns:a16="http://schemas.microsoft.com/office/drawing/2014/main" id="{6B8EF9A5-B42B-4FA3-9E4D-7672E9738EA6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單箭頭接點 135">
              <a:extLst>
                <a:ext uri="{FF2B5EF4-FFF2-40B4-BE49-F238E27FC236}">
                  <a16:creationId xmlns:a16="http://schemas.microsoft.com/office/drawing/2014/main" id="{CA810514-CF9F-43C9-A189-834BE72AB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單箭頭接點 136">
              <a:extLst>
                <a:ext uri="{FF2B5EF4-FFF2-40B4-BE49-F238E27FC236}">
                  <a16:creationId xmlns:a16="http://schemas.microsoft.com/office/drawing/2014/main" id="{80DF5335-56AB-478A-A192-884DEBFB4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群組 137">
            <a:extLst>
              <a:ext uri="{FF2B5EF4-FFF2-40B4-BE49-F238E27FC236}">
                <a16:creationId xmlns:a16="http://schemas.microsoft.com/office/drawing/2014/main" id="{8320815F-A557-4591-9738-A3C86F43E094}"/>
              </a:ext>
            </a:extLst>
          </p:cNvPr>
          <p:cNvGrpSpPr/>
          <p:nvPr/>
        </p:nvGrpSpPr>
        <p:grpSpPr>
          <a:xfrm>
            <a:off x="4091577" y="4155708"/>
            <a:ext cx="1839368" cy="853332"/>
            <a:chOff x="401919" y="3795863"/>
            <a:chExt cx="1839368" cy="1052823"/>
          </a:xfrm>
        </p:grpSpPr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58132C6D-8379-4EDA-BA8E-EBF4109E7AA4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字方塊 139">
                  <a:extLst>
                    <a:ext uri="{FF2B5EF4-FFF2-40B4-BE49-F238E27FC236}">
                      <a16:creationId xmlns:a16="http://schemas.microsoft.com/office/drawing/2014/main" id="{3172BA9A-123D-4550-B1A9-E5BBBB8C4C08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1E937E1C-383B-4866-8BE5-2DBBE7A2BA14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文字方塊 141">
                  <a:extLst>
                    <a:ext uri="{FF2B5EF4-FFF2-40B4-BE49-F238E27FC236}">
                      <a16:creationId xmlns:a16="http://schemas.microsoft.com/office/drawing/2014/main" id="{4615845A-FDB0-4227-ADA7-8D28656277C8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BDC9398A-D2EB-4B26-9666-4B943C7C895C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E174D7E8-AFC8-43C2-B593-C60EB91ED34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直線單箭頭接點 144">
              <a:extLst>
                <a:ext uri="{FF2B5EF4-FFF2-40B4-BE49-F238E27FC236}">
                  <a16:creationId xmlns:a16="http://schemas.microsoft.com/office/drawing/2014/main" id="{58D112BE-50B3-4E5E-916C-8525532B00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單箭頭接點 145">
              <a:extLst>
                <a:ext uri="{FF2B5EF4-FFF2-40B4-BE49-F238E27FC236}">
                  <a16:creationId xmlns:a16="http://schemas.microsoft.com/office/drawing/2014/main" id="{8FA2151D-FE15-45DA-9033-AA0E4F1FA317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單箭頭接點 146">
              <a:extLst>
                <a:ext uri="{FF2B5EF4-FFF2-40B4-BE49-F238E27FC236}">
                  <a16:creationId xmlns:a16="http://schemas.microsoft.com/office/drawing/2014/main" id="{2FC85AD9-0EDB-460B-9C85-76F383CB45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單箭頭接點 147">
              <a:extLst>
                <a:ext uri="{FF2B5EF4-FFF2-40B4-BE49-F238E27FC236}">
                  <a16:creationId xmlns:a16="http://schemas.microsoft.com/office/drawing/2014/main" id="{90F5FCB1-CA2B-4D45-9D87-00A556DBEC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群組 148">
            <a:extLst>
              <a:ext uri="{FF2B5EF4-FFF2-40B4-BE49-F238E27FC236}">
                <a16:creationId xmlns:a16="http://schemas.microsoft.com/office/drawing/2014/main" id="{62B77FE3-E70F-460F-81CD-C64D21FE40E3}"/>
              </a:ext>
            </a:extLst>
          </p:cNvPr>
          <p:cNvGrpSpPr/>
          <p:nvPr/>
        </p:nvGrpSpPr>
        <p:grpSpPr>
          <a:xfrm>
            <a:off x="6335693" y="4166302"/>
            <a:ext cx="1839368" cy="853332"/>
            <a:chOff x="401919" y="3795863"/>
            <a:chExt cx="1839368" cy="1052823"/>
          </a:xfrm>
        </p:grpSpPr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2694AE7D-BF9B-4185-9FB8-EF830B40C236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文字方塊 150">
                  <a:extLst>
                    <a:ext uri="{FF2B5EF4-FFF2-40B4-BE49-F238E27FC236}">
                      <a16:creationId xmlns:a16="http://schemas.microsoft.com/office/drawing/2014/main" id="{6548A813-7595-440F-B425-114A63A55602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BBFBD689-8FD9-4DA4-B557-FC6842DFC95C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文字方塊 152">
                  <a:extLst>
                    <a:ext uri="{FF2B5EF4-FFF2-40B4-BE49-F238E27FC236}">
                      <a16:creationId xmlns:a16="http://schemas.microsoft.com/office/drawing/2014/main" id="{69C0E1D2-6C01-450C-BAE0-1AB3BAFBFA00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6DE3B048-74EE-4209-9D39-CA8153296B95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字方塊 154">
                  <a:extLst>
                    <a:ext uri="{FF2B5EF4-FFF2-40B4-BE49-F238E27FC236}">
                      <a16:creationId xmlns:a16="http://schemas.microsoft.com/office/drawing/2014/main" id="{CC8CC333-C835-4712-ABB7-BFA770108CB9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直線單箭頭接點 155">
              <a:extLst>
                <a:ext uri="{FF2B5EF4-FFF2-40B4-BE49-F238E27FC236}">
                  <a16:creationId xmlns:a16="http://schemas.microsoft.com/office/drawing/2014/main" id="{E5BAB324-D978-42D9-92E2-D456E75D72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單箭頭接點 156">
              <a:extLst>
                <a:ext uri="{FF2B5EF4-FFF2-40B4-BE49-F238E27FC236}">
                  <a16:creationId xmlns:a16="http://schemas.microsoft.com/office/drawing/2014/main" id="{3F6307A9-B791-4CBF-9B6F-86EFDE396877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單箭頭接點 157">
              <a:extLst>
                <a:ext uri="{FF2B5EF4-FFF2-40B4-BE49-F238E27FC236}">
                  <a16:creationId xmlns:a16="http://schemas.microsoft.com/office/drawing/2014/main" id="{E80732E4-DEAB-441A-8F7B-A8846263AD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單箭頭接點 158">
              <a:extLst>
                <a:ext uri="{FF2B5EF4-FFF2-40B4-BE49-F238E27FC236}">
                  <a16:creationId xmlns:a16="http://schemas.microsoft.com/office/drawing/2014/main" id="{811285F3-535F-4070-9590-9B442E6BD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群組 159">
            <a:extLst>
              <a:ext uri="{FF2B5EF4-FFF2-40B4-BE49-F238E27FC236}">
                <a16:creationId xmlns:a16="http://schemas.microsoft.com/office/drawing/2014/main" id="{C7AAC7DE-28AC-4D66-8F0B-CD1EA8BC4547}"/>
              </a:ext>
            </a:extLst>
          </p:cNvPr>
          <p:cNvGrpSpPr/>
          <p:nvPr/>
        </p:nvGrpSpPr>
        <p:grpSpPr>
          <a:xfrm>
            <a:off x="8588397" y="4179890"/>
            <a:ext cx="1839368" cy="853332"/>
            <a:chOff x="401919" y="3795863"/>
            <a:chExt cx="1839368" cy="1052823"/>
          </a:xfrm>
        </p:grpSpPr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1B1E930B-E97A-4A43-AA18-3841A8169AFF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字方塊 161">
                  <a:extLst>
                    <a:ext uri="{FF2B5EF4-FFF2-40B4-BE49-F238E27FC236}">
                      <a16:creationId xmlns:a16="http://schemas.microsoft.com/office/drawing/2014/main" id="{D0F4CB13-8366-47C7-84DB-D3EA8BB25FC9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B88A8605-CFC3-471E-BFCA-77EA365F2816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字方塊 163">
                  <a:extLst>
                    <a:ext uri="{FF2B5EF4-FFF2-40B4-BE49-F238E27FC236}">
                      <a16:creationId xmlns:a16="http://schemas.microsoft.com/office/drawing/2014/main" id="{4F3C34DF-8B99-4584-A6AB-2D25C39E5D1E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A2F78E25-5C16-4789-9C2A-8D4C9780B3BC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文字方塊 165">
                  <a:extLst>
                    <a:ext uri="{FF2B5EF4-FFF2-40B4-BE49-F238E27FC236}">
                      <a16:creationId xmlns:a16="http://schemas.microsoft.com/office/drawing/2014/main" id="{D86FC043-0A48-4F77-8600-8B612BDB4983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直線單箭頭接點 166">
              <a:extLst>
                <a:ext uri="{FF2B5EF4-FFF2-40B4-BE49-F238E27FC236}">
                  <a16:creationId xmlns:a16="http://schemas.microsoft.com/office/drawing/2014/main" id="{959E52A0-0D5E-4263-BDA5-F01C1B81C0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單箭頭接點 167">
              <a:extLst>
                <a:ext uri="{FF2B5EF4-FFF2-40B4-BE49-F238E27FC236}">
                  <a16:creationId xmlns:a16="http://schemas.microsoft.com/office/drawing/2014/main" id="{FC024A40-2641-4B22-87B9-0B632B1370A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單箭頭接點 168">
              <a:extLst>
                <a:ext uri="{FF2B5EF4-FFF2-40B4-BE49-F238E27FC236}">
                  <a16:creationId xmlns:a16="http://schemas.microsoft.com/office/drawing/2014/main" id="{765BF09E-0E7D-49CC-911A-2F3F387BB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單箭頭接點 169">
              <a:extLst>
                <a:ext uri="{FF2B5EF4-FFF2-40B4-BE49-F238E27FC236}">
                  <a16:creationId xmlns:a16="http://schemas.microsoft.com/office/drawing/2014/main" id="{FE98DF09-C3DC-4528-AFA6-5FB29034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文字方塊 184">
                <a:extLst>
                  <a:ext uri="{FF2B5EF4-FFF2-40B4-BE49-F238E27FC236}">
                    <a16:creationId xmlns:a16="http://schemas.microsoft.com/office/drawing/2014/main" id="{8C27B1D0-07BE-4BA6-9C0A-4AE913751ED1}"/>
                  </a:ext>
                </a:extLst>
              </p:cNvPr>
              <p:cNvSpPr txBox="1"/>
              <p:nvPr/>
            </p:nvSpPr>
            <p:spPr>
              <a:xfrm>
                <a:off x="9129218" y="509867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5" name="文字方塊 184">
                <a:extLst>
                  <a:ext uri="{FF2B5EF4-FFF2-40B4-BE49-F238E27FC236}">
                    <a16:creationId xmlns:a16="http://schemas.microsoft.com/office/drawing/2014/main" id="{8C27B1D0-07BE-4BA6-9C0A-4AE913751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218" y="5098679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文字方塊 185">
                <a:extLst>
                  <a:ext uri="{FF2B5EF4-FFF2-40B4-BE49-F238E27FC236}">
                    <a16:creationId xmlns:a16="http://schemas.microsoft.com/office/drawing/2014/main" id="{4E17240B-022F-4725-B24A-7652B9865A00}"/>
                  </a:ext>
                </a:extLst>
              </p:cNvPr>
              <p:cNvSpPr txBox="1"/>
              <p:nvPr/>
            </p:nvSpPr>
            <p:spPr>
              <a:xfrm>
                <a:off x="6881544" y="508760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6" name="文字方塊 185">
                <a:extLst>
                  <a:ext uri="{FF2B5EF4-FFF2-40B4-BE49-F238E27FC236}">
                    <a16:creationId xmlns:a16="http://schemas.microsoft.com/office/drawing/2014/main" id="{4E17240B-022F-4725-B24A-7652B9865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544" y="5087606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A3B69D2C-9201-4D9B-94F1-7F5D8728ED4A}"/>
                  </a:ext>
                </a:extLst>
              </p:cNvPr>
              <p:cNvSpPr txBox="1"/>
              <p:nvPr/>
            </p:nvSpPr>
            <p:spPr>
              <a:xfrm>
                <a:off x="4669289" y="508760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A3B69D2C-9201-4D9B-94F1-7F5D8728E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289" y="5087606"/>
                <a:ext cx="71516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字方塊 187">
                <a:extLst>
                  <a:ext uri="{FF2B5EF4-FFF2-40B4-BE49-F238E27FC236}">
                    <a16:creationId xmlns:a16="http://schemas.microsoft.com/office/drawing/2014/main" id="{CFB2E1AB-80B8-4588-BAD8-EE63D462982A}"/>
                  </a:ext>
                </a:extLst>
              </p:cNvPr>
              <p:cNvSpPr txBox="1"/>
              <p:nvPr/>
            </p:nvSpPr>
            <p:spPr>
              <a:xfrm>
                <a:off x="2376181" y="508014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8" name="文字方塊 187">
                <a:extLst>
                  <a:ext uri="{FF2B5EF4-FFF2-40B4-BE49-F238E27FC236}">
                    <a16:creationId xmlns:a16="http://schemas.microsoft.com/office/drawing/2014/main" id="{CFB2E1AB-80B8-4588-BAD8-EE63D4629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181" y="5080140"/>
                <a:ext cx="715161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3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665B80-2754-4DB5-8AF3-8BAFE4F10528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C622AC53-7760-4879-80C2-C8BB631F066D}"/>
              </a:ext>
            </a:extLst>
          </p:cNvPr>
          <p:cNvCxnSpPr>
            <a:cxnSpLocks/>
            <a:stCxn id="130" idx="0"/>
            <a:endCxn id="171" idx="4"/>
          </p:cNvCxnSpPr>
          <p:nvPr/>
        </p:nvCxnSpPr>
        <p:spPr>
          <a:xfrm flipH="1" flipV="1">
            <a:off x="2446124" y="3382621"/>
            <a:ext cx="256829" cy="7900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5F7EDDC0-65EB-4791-8BF9-1F06CF3CFBE9}"/>
              </a:ext>
            </a:extLst>
          </p:cNvPr>
          <p:cNvCxnSpPr>
            <a:cxnSpLocks/>
            <a:stCxn id="141" idx="0"/>
          </p:cNvCxnSpPr>
          <p:nvPr/>
        </p:nvCxnSpPr>
        <p:spPr>
          <a:xfrm flipH="1" flipV="1">
            <a:off x="4724783" y="3361746"/>
            <a:ext cx="254382" cy="7939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80820685-535B-430A-9A0B-F3B2A1DDBC48}"/>
              </a:ext>
            </a:extLst>
          </p:cNvPr>
          <p:cNvCxnSpPr>
            <a:cxnSpLocks/>
            <a:stCxn id="152" idx="0"/>
          </p:cNvCxnSpPr>
          <p:nvPr/>
        </p:nvCxnSpPr>
        <p:spPr>
          <a:xfrm flipH="1" flipV="1">
            <a:off x="6947623" y="3360842"/>
            <a:ext cx="275658" cy="80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B2CE6D40-19FC-46A1-AD7E-E8C32A109903}"/>
              </a:ext>
            </a:extLst>
          </p:cNvPr>
          <p:cNvCxnSpPr>
            <a:cxnSpLocks/>
            <a:stCxn id="163" idx="0"/>
          </p:cNvCxnSpPr>
          <p:nvPr/>
        </p:nvCxnSpPr>
        <p:spPr>
          <a:xfrm flipH="1" flipV="1">
            <a:off x="9207981" y="3378944"/>
            <a:ext cx="268004" cy="8009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橢圓 170">
            <a:extLst>
              <a:ext uri="{FF2B5EF4-FFF2-40B4-BE49-F238E27FC236}">
                <a16:creationId xmlns:a16="http://schemas.microsoft.com/office/drawing/2014/main" id="{E6E30649-6CD2-4054-9CB4-3E0C0F31D005}"/>
              </a:ext>
            </a:extLst>
          </p:cNvPr>
          <p:cNvSpPr/>
          <p:nvPr/>
        </p:nvSpPr>
        <p:spPr>
          <a:xfrm>
            <a:off x="2356124" y="320262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" name="橢圓 171">
            <a:extLst>
              <a:ext uri="{FF2B5EF4-FFF2-40B4-BE49-F238E27FC236}">
                <a16:creationId xmlns:a16="http://schemas.microsoft.com/office/drawing/2014/main" id="{609212EF-0BF0-4BAC-A114-83EF6AC04160}"/>
              </a:ext>
            </a:extLst>
          </p:cNvPr>
          <p:cNvSpPr/>
          <p:nvPr/>
        </p:nvSpPr>
        <p:spPr>
          <a:xfrm>
            <a:off x="4653801" y="3211088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橢圓 172">
            <a:extLst>
              <a:ext uri="{FF2B5EF4-FFF2-40B4-BE49-F238E27FC236}">
                <a16:creationId xmlns:a16="http://schemas.microsoft.com/office/drawing/2014/main" id="{DEAC47CC-E608-4B42-A41A-E9981EBE3D2F}"/>
              </a:ext>
            </a:extLst>
          </p:cNvPr>
          <p:cNvSpPr/>
          <p:nvPr/>
        </p:nvSpPr>
        <p:spPr>
          <a:xfrm>
            <a:off x="6859210" y="321994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橢圓 173">
            <a:extLst>
              <a:ext uri="{FF2B5EF4-FFF2-40B4-BE49-F238E27FC236}">
                <a16:creationId xmlns:a16="http://schemas.microsoft.com/office/drawing/2014/main" id="{DFE13D60-8061-494C-95FC-38F33E689BB8}"/>
              </a:ext>
            </a:extLst>
          </p:cNvPr>
          <p:cNvSpPr/>
          <p:nvPr/>
        </p:nvSpPr>
        <p:spPr>
          <a:xfrm>
            <a:off x="9110170" y="324534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5" name="直線單箭頭接點 174">
            <a:extLst>
              <a:ext uri="{FF2B5EF4-FFF2-40B4-BE49-F238E27FC236}">
                <a16:creationId xmlns:a16="http://schemas.microsoft.com/office/drawing/2014/main" id="{9AD00140-0251-40B2-88E1-F48FC839EFEC}"/>
              </a:ext>
            </a:extLst>
          </p:cNvPr>
          <p:cNvCxnSpPr>
            <a:cxnSpLocks/>
            <a:stCxn id="132" idx="0"/>
            <a:endCxn id="174" idx="4"/>
          </p:cNvCxnSpPr>
          <p:nvPr/>
        </p:nvCxnSpPr>
        <p:spPr>
          <a:xfrm flipV="1">
            <a:off x="2140850" y="3425347"/>
            <a:ext cx="7059320" cy="7472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>
            <a:extLst>
              <a:ext uri="{FF2B5EF4-FFF2-40B4-BE49-F238E27FC236}">
                <a16:creationId xmlns:a16="http://schemas.microsoft.com/office/drawing/2014/main" id="{B08862E8-A757-431E-ACA2-A6B3A80DA7B6}"/>
              </a:ext>
            </a:extLst>
          </p:cNvPr>
          <p:cNvCxnSpPr>
            <a:cxnSpLocks/>
            <a:stCxn id="132" idx="0"/>
            <a:endCxn id="173" idx="4"/>
          </p:cNvCxnSpPr>
          <p:nvPr/>
        </p:nvCxnSpPr>
        <p:spPr>
          <a:xfrm flipV="1">
            <a:off x="2140850" y="3399946"/>
            <a:ext cx="4808360" cy="772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>
            <a:extLst>
              <a:ext uri="{FF2B5EF4-FFF2-40B4-BE49-F238E27FC236}">
                <a16:creationId xmlns:a16="http://schemas.microsoft.com/office/drawing/2014/main" id="{8FCDDF96-855D-4303-ACE0-665BBAD93469}"/>
              </a:ext>
            </a:extLst>
          </p:cNvPr>
          <p:cNvCxnSpPr>
            <a:cxnSpLocks/>
            <a:stCxn id="132" idx="0"/>
            <a:endCxn id="172" idx="4"/>
          </p:cNvCxnSpPr>
          <p:nvPr/>
        </p:nvCxnSpPr>
        <p:spPr>
          <a:xfrm flipV="1">
            <a:off x="2140850" y="3391088"/>
            <a:ext cx="2602951" cy="781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>
            <a:extLst>
              <a:ext uri="{FF2B5EF4-FFF2-40B4-BE49-F238E27FC236}">
                <a16:creationId xmlns:a16="http://schemas.microsoft.com/office/drawing/2014/main" id="{38D9DB19-E43D-4C79-B211-E837462A5A0F}"/>
              </a:ext>
            </a:extLst>
          </p:cNvPr>
          <p:cNvCxnSpPr>
            <a:cxnSpLocks/>
            <a:stCxn id="132" idx="0"/>
            <a:endCxn id="171" idx="4"/>
          </p:cNvCxnSpPr>
          <p:nvPr/>
        </p:nvCxnSpPr>
        <p:spPr>
          <a:xfrm flipV="1">
            <a:off x="2140850" y="3382621"/>
            <a:ext cx="305274" cy="7900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D5712F60-0E54-48E5-954D-035598EF574D}"/>
                  </a:ext>
                </a:extLst>
              </p:cNvPr>
              <p:cNvSpPr txBox="1"/>
              <p:nvPr/>
            </p:nvSpPr>
            <p:spPr>
              <a:xfrm>
                <a:off x="2280040" y="2784160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D5712F60-0E54-48E5-954D-035598EF5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40" y="2784160"/>
                <a:ext cx="565091" cy="385555"/>
              </a:xfrm>
              <a:prstGeom prst="rect">
                <a:avLst/>
              </a:prstGeom>
              <a:blipFill>
                <a:blip r:embed="rId24"/>
                <a:stretch>
                  <a:fillRect l="-6452" t="-15873" r="-26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文字方塊 181">
                <a:extLst>
                  <a:ext uri="{FF2B5EF4-FFF2-40B4-BE49-F238E27FC236}">
                    <a16:creationId xmlns:a16="http://schemas.microsoft.com/office/drawing/2014/main" id="{6D911782-98EA-4C02-8543-243F54E784E8}"/>
                  </a:ext>
                </a:extLst>
              </p:cNvPr>
              <p:cNvSpPr txBox="1"/>
              <p:nvPr/>
            </p:nvSpPr>
            <p:spPr>
              <a:xfrm>
                <a:off x="4552638" y="2784160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2" name="文字方塊 181">
                <a:extLst>
                  <a:ext uri="{FF2B5EF4-FFF2-40B4-BE49-F238E27FC236}">
                    <a16:creationId xmlns:a16="http://schemas.microsoft.com/office/drawing/2014/main" id="{6D911782-98EA-4C02-8543-243F54E78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638" y="2784160"/>
                <a:ext cx="565090" cy="385555"/>
              </a:xfrm>
              <a:prstGeom prst="rect">
                <a:avLst/>
              </a:prstGeom>
              <a:blipFill>
                <a:blip r:embed="rId25"/>
                <a:stretch>
                  <a:fillRect l="-7527" t="-15873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9CE27531-4FA6-4E9B-A24E-76F10EDE9B20}"/>
                  </a:ext>
                </a:extLst>
              </p:cNvPr>
              <p:cNvSpPr txBox="1"/>
              <p:nvPr/>
            </p:nvSpPr>
            <p:spPr>
              <a:xfrm>
                <a:off x="6703836" y="2784160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9CE27531-4FA6-4E9B-A24E-76F10EDE9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836" y="2784160"/>
                <a:ext cx="565090" cy="385555"/>
              </a:xfrm>
              <a:prstGeom prst="rect">
                <a:avLst/>
              </a:prstGeom>
              <a:blipFill>
                <a:blip r:embed="rId26"/>
                <a:stretch>
                  <a:fillRect l="-7609" t="-15873" r="-27174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文字方塊 183">
                <a:extLst>
                  <a:ext uri="{FF2B5EF4-FFF2-40B4-BE49-F238E27FC236}">
                    <a16:creationId xmlns:a16="http://schemas.microsoft.com/office/drawing/2014/main" id="{A4A25D8E-B294-40C6-923F-B2BC2993BE59}"/>
                  </a:ext>
                </a:extLst>
              </p:cNvPr>
              <p:cNvSpPr txBox="1"/>
              <p:nvPr/>
            </p:nvSpPr>
            <p:spPr>
              <a:xfrm>
                <a:off x="9059701" y="2800383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4" name="文字方塊 183">
                <a:extLst>
                  <a:ext uri="{FF2B5EF4-FFF2-40B4-BE49-F238E27FC236}">
                    <a16:creationId xmlns:a16="http://schemas.microsoft.com/office/drawing/2014/main" id="{A4A25D8E-B294-40C6-923F-B2BC2993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701" y="2800383"/>
                <a:ext cx="565091" cy="385555"/>
              </a:xfrm>
              <a:prstGeom prst="rect">
                <a:avLst/>
              </a:prstGeom>
              <a:blipFill>
                <a:blip r:embed="rId27"/>
                <a:stretch>
                  <a:fillRect l="-6452" t="-14063" r="-2688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9" name="群組 188">
            <a:extLst>
              <a:ext uri="{FF2B5EF4-FFF2-40B4-BE49-F238E27FC236}">
                <a16:creationId xmlns:a16="http://schemas.microsoft.com/office/drawing/2014/main" id="{E1A5362B-24E0-446F-B7C0-72C0697C4B66}"/>
              </a:ext>
            </a:extLst>
          </p:cNvPr>
          <p:cNvGrpSpPr/>
          <p:nvPr/>
        </p:nvGrpSpPr>
        <p:grpSpPr>
          <a:xfrm>
            <a:off x="2286721" y="1955621"/>
            <a:ext cx="715161" cy="605813"/>
            <a:chOff x="635402" y="1337615"/>
            <a:chExt cx="715161" cy="605813"/>
          </a:xfrm>
        </p:grpSpPr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6BFC2516-2243-4B85-96FD-75ABF804B54A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文字方塊 190">
                  <a:extLst>
                    <a:ext uri="{FF2B5EF4-FFF2-40B4-BE49-F238E27FC236}">
                      <a16:creationId xmlns:a16="http://schemas.microsoft.com/office/drawing/2014/main" id="{0F075039-1849-424F-B940-6C631FB47056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2" name="直線單箭頭接點 191">
            <a:extLst>
              <a:ext uri="{FF2B5EF4-FFF2-40B4-BE49-F238E27FC236}">
                <a16:creationId xmlns:a16="http://schemas.microsoft.com/office/drawing/2014/main" id="{51FF5F74-3C1D-4E8D-B1A1-6211EAE7F54B}"/>
              </a:ext>
            </a:extLst>
          </p:cNvPr>
          <p:cNvCxnSpPr>
            <a:cxnSpLocks/>
            <a:stCxn id="128" idx="0"/>
            <a:endCxn id="194" idx="2"/>
          </p:cNvCxnSpPr>
          <p:nvPr/>
        </p:nvCxnSpPr>
        <p:spPr>
          <a:xfrm flipH="1" flipV="1">
            <a:off x="3274276" y="3472383"/>
            <a:ext cx="1055" cy="7002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群組 192">
            <a:extLst>
              <a:ext uri="{FF2B5EF4-FFF2-40B4-BE49-F238E27FC236}">
                <a16:creationId xmlns:a16="http://schemas.microsoft.com/office/drawing/2014/main" id="{81FC1CAC-B3D8-4FBE-9B74-D5FF0380301D}"/>
              </a:ext>
            </a:extLst>
          </p:cNvPr>
          <p:cNvGrpSpPr/>
          <p:nvPr/>
        </p:nvGrpSpPr>
        <p:grpSpPr>
          <a:xfrm>
            <a:off x="3125084" y="3162370"/>
            <a:ext cx="298383" cy="310013"/>
            <a:chOff x="-105878" y="1740168"/>
            <a:chExt cx="461666" cy="461665"/>
          </a:xfrm>
        </p:grpSpPr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5EBA4E49-8A39-4D78-97EA-0150989AE0B0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95" name="群組 194">
              <a:extLst>
                <a:ext uri="{FF2B5EF4-FFF2-40B4-BE49-F238E27FC236}">
                  <a16:creationId xmlns:a16="http://schemas.microsoft.com/office/drawing/2014/main" id="{61D82900-4891-4110-8701-A3B40713338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96" name="直線接點 195">
                <a:extLst>
                  <a:ext uri="{FF2B5EF4-FFF2-40B4-BE49-F238E27FC236}">
                    <a16:creationId xmlns:a16="http://schemas.microsoft.com/office/drawing/2014/main" id="{BCC969C2-7241-4AF9-AC2F-E7463316761F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接點 196">
                <a:extLst>
                  <a:ext uri="{FF2B5EF4-FFF2-40B4-BE49-F238E27FC236}">
                    <a16:creationId xmlns:a16="http://schemas.microsoft.com/office/drawing/2014/main" id="{39466A67-33A9-422F-9DED-D11549D8EDD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8" name="直線單箭頭接點 197">
            <a:extLst>
              <a:ext uri="{FF2B5EF4-FFF2-40B4-BE49-F238E27FC236}">
                <a16:creationId xmlns:a16="http://schemas.microsoft.com/office/drawing/2014/main" id="{C1A0725C-3410-44D9-B1EB-39A03C04D591}"/>
              </a:ext>
            </a:extLst>
          </p:cNvPr>
          <p:cNvCxnSpPr>
            <a:cxnSpLocks/>
            <a:stCxn id="139" idx="0"/>
            <a:endCxn id="200" idx="2"/>
          </p:cNvCxnSpPr>
          <p:nvPr/>
        </p:nvCxnSpPr>
        <p:spPr>
          <a:xfrm flipH="1" flipV="1">
            <a:off x="5536855" y="3479961"/>
            <a:ext cx="14688" cy="6757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群組 198">
            <a:extLst>
              <a:ext uri="{FF2B5EF4-FFF2-40B4-BE49-F238E27FC236}">
                <a16:creationId xmlns:a16="http://schemas.microsoft.com/office/drawing/2014/main" id="{48B91A58-AEEC-4872-A08F-7621BE2983BD}"/>
              </a:ext>
            </a:extLst>
          </p:cNvPr>
          <p:cNvGrpSpPr/>
          <p:nvPr/>
        </p:nvGrpSpPr>
        <p:grpSpPr>
          <a:xfrm>
            <a:off x="5387663" y="3169948"/>
            <a:ext cx="298383" cy="310013"/>
            <a:chOff x="-105878" y="1740168"/>
            <a:chExt cx="461666" cy="461665"/>
          </a:xfrm>
        </p:grpSpPr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2ADF84BA-D424-47EA-9410-BBCA157266CA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01" name="群組 200">
              <a:extLst>
                <a:ext uri="{FF2B5EF4-FFF2-40B4-BE49-F238E27FC236}">
                  <a16:creationId xmlns:a16="http://schemas.microsoft.com/office/drawing/2014/main" id="{CA28CD18-7414-46F2-A31E-30100685212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02" name="直線接點 201">
                <a:extLst>
                  <a:ext uri="{FF2B5EF4-FFF2-40B4-BE49-F238E27FC236}">
                    <a16:creationId xmlns:a16="http://schemas.microsoft.com/office/drawing/2014/main" id="{C25B278E-3099-4D5F-B7C8-ACDF26C7160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接點 202">
                <a:extLst>
                  <a:ext uri="{FF2B5EF4-FFF2-40B4-BE49-F238E27FC236}">
                    <a16:creationId xmlns:a16="http://schemas.microsoft.com/office/drawing/2014/main" id="{0624FC8F-1A5F-4C65-9FC7-B524C76F53A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4" name="直線單箭頭接點 203">
            <a:extLst>
              <a:ext uri="{FF2B5EF4-FFF2-40B4-BE49-F238E27FC236}">
                <a16:creationId xmlns:a16="http://schemas.microsoft.com/office/drawing/2014/main" id="{AB145E0B-0016-466C-93BA-B3F7AB34BBBB}"/>
              </a:ext>
            </a:extLst>
          </p:cNvPr>
          <p:cNvCxnSpPr>
            <a:cxnSpLocks/>
            <a:stCxn id="150" idx="0"/>
            <a:endCxn id="206" idx="2"/>
          </p:cNvCxnSpPr>
          <p:nvPr/>
        </p:nvCxnSpPr>
        <p:spPr>
          <a:xfrm flipV="1">
            <a:off x="7795659" y="3495951"/>
            <a:ext cx="2619" cy="6703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群組 204">
            <a:extLst>
              <a:ext uri="{FF2B5EF4-FFF2-40B4-BE49-F238E27FC236}">
                <a16:creationId xmlns:a16="http://schemas.microsoft.com/office/drawing/2014/main" id="{E35E53FC-8FA7-437E-A2C4-3A5B5975E1C8}"/>
              </a:ext>
            </a:extLst>
          </p:cNvPr>
          <p:cNvGrpSpPr/>
          <p:nvPr/>
        </p:nvGrpSpPr>
        <p:grpSpPr>
          <a:xfrm>
            <a:off x="7649086" y="3185938"/>
            <a:ext cx="298383" cy="310013"/>
            <a:chOff x="-105878" y="1740168"/>
            <a:chExt cx="461666" cy="461665"/>
          </a:xfrm>
        </p:grpSpPr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19008D33-2506-4A0E-B887-AFB1AAE88BE2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07" name="群組 206">
              <a:extLst>
                <a:ext uri="{FF2B5EF4-FFF2-40B4-BE49-F238E27FC236}">
                  <a16:creationId xmlns:a16="http://schemas.microsoft.com/office/drawing/2014/main" id="{A7F583E9-1029-4711-A6D7-ED1BA7500CB9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08" name="直線接點 207">
                <a:extLst>
                  <a:ext uri="{FF2B5EF4-FFF2-40B4-BE49-F238E27FC236}">
                    <a16:creationId xmlns:a16="http://schemas.microsoft.com/office/drawing/2014/main" id="{9F980C3A-0363-40DF-9CC4-01D4788F7883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接點 208">
                <a:extLst>
                  <a:ext uri="{FF2B5EF4-FFF2-40B4-BE49-F238E27FC236}">
                    <a16:creationId xmlns:a16="http://schemas.microsoft.com/office/drawing/2014/main" id="{93AA24EF-0309-43E7-83C1-0B7CD4633C1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0" name="直線單箭頭接點 209">
            <a:extLst>
              <a:ext uri="{FF2B5EF4-FFF2-40B4-BE49-F238E27FC236}">
                <a16:creationId xmlns:a16="http://schemas.microsoft.com/office/drawing/2014/main" id="{FFD2CA69-FC74-48D3-AD2E-372221CADC8F}"/>
              </a:ext>
            </a:extLst>
          </p:cNvPr>
          <p:cNvCxnSpPr>
            <a:cxnSpLocks/>
            <a:stCxn id="161" idx="0"/>
            <a:endCxn id="212" idx="2"/>
          </p:cNvCxnSpPr>
          <p:nvPr/>
        </p:nvCxnSpPr>
        <p:spPr>
          <a:xfrm flipH="1" flipV="1">
            <a:off x="10028378" y="3512634"/>
            <a:ext cx="19985" cy="6672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群組 210">
            <a:extLst>
              <a:ext uri="{FF2B5EF4-FFF2-40B4-BE49-F238E27FC236}">
                <a16:creationId xmlns:a16="http://schemas.microsoft.com/office/drawing/2014/main" id="{FA00F3D7-427A-4D6F-AAEB-04F370EE14C8}"/>
              </a:ext>
            </a:extLst>
          </p:cNvPr>
          <p:cNvGrpSpPr/>
          <p:nvPr/>
        </p:nvGrpSpPr>
        <p:grpSpPr>
          <a:xfrm>
            <a:off x="9879186" y="3202621"/>
            <a:ext cx="298383" cy="310013"/>
            <a:chOff x="-105878" y="1740168"/>
            <a:chExt cx="461666" cy="461665"/>
          </a:xfrm>
        </p:grpSpPr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577C5A2A-ACD8-46B8-818B-EBC19D45C5C5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13" name="群組 212">
              <a:extLst>
                <a:ext uri="{FF2B5EF4-FFF2-40B4-BE49-F238E27FC236}">
                  <a16:creationId xmlns:a16="http://schemas.microsoft.com/office/drawing/2014/main" id="{355D48A4-876E-4FDE-8A37-0726213D8960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14" name="直線接點 213">
                <a:extLst>
                  <a:ext uri="{FF2B5EF4-FFF2-40B4-BE49-F238E27FC236}">
                    <a16:creationId xmlns:a16="http://schemas.microsoft.com/office/drawing/2014/main" id="{C7EC78F3-D5F9-436B-8ECF-7872289A6D1A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接點 214">
                <a:extLst>
                  <a:ext uri="{FF2B5EF4-FFF2-40B4-BE49-F238E27FC236}">
                    <a16:creationId xmlns:a16="http://schemas.microsoft.com/office/drawing/2014/main" id="{1AEA7869-9EA8-4A16-B8B8-1EB71F2A710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6" name="直線單箭頭接點 215">
            <a:extLst>
              <a:ext uri="{FF2B5EF4-FFF2-40B4-BE49-F238E27FC236}">
                <a16:creationId xmlns:a16="http://schemas.microsoft.com/office/drawing/2014/main" id="{2352E10F-5E79-4372-8964-9EFA1B9FA05D}"/>
              </a:ext>
            </a:extLst>
          </p:cNvPr>
          <p:cNvCxnSpPr>
            <a:cxnSpLocks/>
            <a:stCxn id="194" idx="0"/>
          </p:cNvCxnSpPr>
          <p:nvPr/>
        </p:nvCxnSpPr>
        <p:spPr>
          <a:xfrm flipV="1">
            <a:off x="3274276" y="2264207"/>
            <a:ext cx="0" cy="898163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單箭頭接點 216">
            <a:extLst>
              <a:ext uri="{FF2B5EF4-FFF2-40B4-BE49-F238E27FC236}">
                <a16:creationId xmlns:a16="http://schemas.microsoft.com/office/drawing/2014/main" id="{B007EEEF-A61F-43A7-A875-06BB5DED54A8}"/>
              </a:ext>
            </a:extLst>
          </p:cNvPr>
          <p:cNvCxnSpPr>
            <a:cxnSpLocks/>
          </p:cNvCxnSpPr>
          <p:nvPr/>
        </p:nvCxnSpPr>
        <p:spPr>
          <a:xfrm flipV="1">
            <a:off x="5529584" y="2258527"/>
            <a:ext cx="0" cy="899655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單箭頭接點 217">
            <a:extLst>
              <a:ext uri="{FF2B5EF4-FFF2-40B4-BE49-F238E27FC236}">
                <a16:creationId xmlns:a16="http://schemas.microsoft.com/office/drawing/2014/main" id="{A547DE49-1BF2-491F-89BE-A1E65AAC5522}"/>
              </a:ext>
            </a:extLst>
          </p:cNvPr>
          <p:cNvCxnSpPr>
            <a:cxnSpLocks/>
          </p:cNvCxnSpPr>
          <p:nvPr/>
        </p:nvCxnSpPr>
        <p:spPr>
          <a:xfrm flipH="1" flipV="1">
            <a:off x="7795659" y="2258527"/>
            <a:ext cx="294" cy="917711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單箭頭接點 218">
            <a:extLst>
              <a:ext uri="{FF2B5EF4-FFF2-40B4-BE49-F238E27FC236}">
                <a16:creationId xmlns:a16="http://schemas.microsoft.com/office/drawing/2014/main" id="{D70FE6EC-9FF0-4B81-8AB9-A5C62BC6DC49}"/>
              </a:ext>
            </a:extLst>
          </p:cNvPr>
          <p:cNvCxnSpPr>
            <a:cxnSpLocks/>
            <a:stCxn id="212" idx="0"/>
          </p:cNvCxnSpPr>
          <p:nvPr/>
        </p:nvCxnSpPr>
        <p:spPr>
          <a:xfrm flipH="1" flipV="1">
            <a:off x="10027024" y="2258527"/>
            <a:ext cx="1354" cy="944094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單箭頭接點 219">
            <a:extLst>
              <a:ext uri="{FF2B5EF4-FFF2-40B4-BE49-F238E27FC236}">
                <a16:creationId xmlns:a16="http://schemas.microsoft.com/office/drawing/2014/main" id="{1593F4F9-3791-46FE-AA3C-D76DC887E7D3}"/>
              </a:ext>
            </a:extLst>
          </p:cNvPr>
          <p:cNvCxnSpPr>
            <a:cxnSpLocks/>
            <a:endCxn id="194" idx="1"/>
          </p:cNvCxnSpPr>
          <p:nvPr/>
        </p:nvCxnSpPr>
        <p:spPr>
          <a:xfrm>
            <a:off x="2568447" y="3304614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單箭頭接點 220">
            <a:extLst>
              <a:ext uri="{FF2B5EF4-FFF2-40B4-BE49-F238E27FC236}">
                <a16:creationId xmlns:a16="http://schemas.microsoft.com/office/drawing/2014/main" id="{255C8621-A0DB-47DD-ADFC-4A6704D698A8}"/>
              </a:ext>
            </a:extLst>
          </p:cNvPr>
          <p:cNvCxnSpPr>
            <a:cxnSpLocks/>
          </p:cNvCxnSpPr>
          <p:nvPr/>
        </p:nvCxnSpPr>
        <p:spPr>
          <a:xfrm>
            <a:off x="4862137" y="3322956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單箭頭接點 221">
            <a:extLst>
              <a:ext uri="{FF2B5EF4-FFF2-40B4-BE49-F238E27FC236}">
                <a16:creationId xmlns:a16="http://schemas.microsoft.com/office/drawing/2014/main" id="{407C58E7-DC10-4F5A-AD10-725D644B2850}"/>
              </a:ext>
            </a:extLst>
          </p:cNvPr>
          <p:cNvCxnSpPr>
            <a:cxnSpLocks/>
          </p:cNvCxnSpPr>
          <p:nvPr/>
        </p:nvCxnSpPr>
        <p:spPr>
          <a:xfrm>
            <a:off x="7092449" y="3340944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單箭頭接點 222">
            <a:extLst>
              <a:ext uri="{FF2B5EF4-FFF2-40B4-BE49-F238E27FC236}">
                <a16:creationId xmlns:a16="http://schemas.microsoft.com/office/drawing/2014/main" id="{73E3196C-4DEC-4E0C-9143-156AE32ED61C}"/>
              </a:ext>
            </a:extLst>
          </p:cNvPr>
          <p:cNvCxnSpPr>
            <a:cxnSpLocks/>
          </p:cNvCxnSpPr>
          <p:nvPr/>
        </p:nvCxnSpPr>
        <p:spPr>
          <a:xfrm>
            <a:off x="9297118" y="3357627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單箭頭接點 223">
            <a:extLst>
              <a:ext uri="{FF2B5EF4-FFF2-40B4-BE49-F238E27FC236}">
                <a16:creationId xmlns:a16="http://schemas.microsoft.com/office/drawing/2014/main" id="{86EBF871-3699-4F8C-9976-0E4273F2F1E0}"/>
              </a:ext>
            </a:extLst>
          </p:cNvPr>
          <p:cNvCxnSpPr>
            <a:cxnSpLocks/>
          </p:cNvCxnSpPr>
          <p:nvPr/>
        </p:nvCxnSpPr>
        <p:spPr>
          <a:xfrm flipH="1">
            <a:off x="2855399" y="2258527"/>
            <a:ext cx="717162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文字方塊 224">
            <a:extLst>
              <a:ext uri="{FF2B5EF4-FFF2-40B4-BE49-F238E27FC236}">
                <a16:creationId xmlns:a16="http://schemas.microsoft.com/office/drawing/2014/main" id="{A894F99F-2F37-438C-A0C7-11A133EEEA9A}"/>
              </a:ext>
            </a:extLst>
          </p:cNvPr>
          <p:cNvSpPr txBox="1"/>
          <p:nvPr/>
        </p:nvSpPr>
        <p:spPr>
          <a:xfrm>
            <a:off x="701303" y="1387503"/>
            <a:ext cx="514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Considering the whole sequence</a:t>
            </a:r>
            <a:endParaRPr lang="zh-TW" altLang="en-US" sz="2400" dirty="0"/>
          </a:p>
        </p:txBody>
      </p:sp>
      <p:cxnSp>
        <p:nvCxnSpPr>
          <p:cNvPr id="226" name="直線單箭頭接點 225">
            <a:extLst>
              <a:ext uri="{FF2B5EF4-FFF2-40B4-BE49-F238E27FC236}">
                <a16:creationId xmlns:a16="http://schemas.microsoft.com/office/drawing/2014/main" id="{4984072E-E017-4549-BD07-379E8440059E}"/>
              </a:ext>
            </a:extLst>
          </p:cNvPr>
          <p:cNvCxnSpPr>
            <a:cxnSpLocks/>
          </p:cNvCxnSpPr>
          <p:nvPr/>
        </p:nvCxnSpPr>
        <p:spPr>
          <a:xfrm flipV="1">
            <a:off x="2869918" y="1818391"/>
            <a:ext cx="343061" cy="32544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文字方塊 226">
                <a:extLst>
                  <a:ext uri="{FF2B5EF4-FFF2-40B4-BE49-F238E27FC236}">
                    <a16:creationId xmlns:a16="http://schemas.microsoft.com/office/drawing/2014/main" id="{6559BB9F-190B-49A1-B8C9-A0BD3159AB10}"/>
                  </a:ext>
                </a:extLst>
              </p:cNvPr>
              <p:cNvSpPr txBox="1"/>
              <p:nvPr/>
            </p:nvSpPr>
            <p:spPr>
              <a:xfrm>
                <a:off x="5794050" y="1253776"/>
                <a:ext cx="2083904" cy="7469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∗ 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7" name="文字方塊 226">
                <a:extLst>
                  <a:ext uri="{FF2B5EF4-FFF2-40B4-BE49-F238E27FC236}">
                    <a16:creationId xmlns:a16="http://schemas.microsoft.com/office/drawing/2014/main" id="{6559BB9F-190B-49A1-B8C9-A0BD3159A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50" y="1253776"/>
                <a:ext cx="2083904" cy="74693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4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665B80-2754-4DB5-8AF3-8BAFE4F10528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228" name="直線單箭頭接點 227">
            <a:extLst>
              <a:ext uri="{FF2B5EF4-FFF2-40B4-BE49-F238E27FC236}">
                <a16:creationId xmlns:a16="http://schemas.microsoft.com/office/drawing/2014/main" id="{8EE0150C-9C20-4F93-8E07-F6A10E741EBA}"/>
              </a:ext>
            </a:extLst>
          </p:cNvPr>
          <p:cNvCxnSpPr>
            <a:cxnSpLocks/>
          </p:cNvCxnSpPr>
          <p:nvPr/>
        </p:nvCxnSpPr>
        <p:spPr>
          <a:xfrm flipH="1" flipV="1">
            <a:off x="3629518" y="2833580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單箭頭接點 228">
            <a:extLst>
              <a:ext uri="{FF2B5EF4-FFF2-40B4-BE49-F238E27FC236}">
                <a16:creationId xmlns:a16="http://schemas.microsoft.com/office/drawing/2014/main" id="{8131D0F9-ADD2-42FF-B21B-E54C0755A28F}"/>
              </a:ext>
            </a:extLst>
          </p:cNvPr>
          <p:cNvCxnSpPr>
            <a:cxnSpLocks/>
            <a:stCxn id="269" idx="0"/>
            <a:endCxn id="296" idx="5"/>
          </p:cNvCxnSpPr>
          <p:nvPr/>
        </p:nvCxnSpPr>
        <p:spPr>
          <a:xfrm flipH="1" flipV="1">
            <a:off x="1420168" y="2797376"/>
            <a:ext cx="1939394" cy="10654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單箭頭接點 229">
            <a:extLst>
              <a:ext uri="{FF2B5EF4-FFF2-40B4-BE49-F238E27FC236}">
                <a16:creationId xmlns:a16="http://schemas.microsoft.com/office/drawing/2014/main" id="{6C948D4F-0378-48D2-80E5-8A86F60BFE91}"/>
              </a:ext>
            </a:extLst>
          </p:cNvPr>
          <p:cNvCxnSpPr>
            <a:cxnSpLocks/>
          </p:cNvCxnSpPr>
          <p:nvPr/>
        </p:nvCxnSpPr>
        <p:spPr>
          <a:xfrm flipH="1" flipV="1">
            <a:off x="5858026" y="2801956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單箭頭接點 230">
            <a:extLst>
              <a:ext uri="{FF2B5EF4-FFF2-40B4-BE49-F238E27FC236}">
                <a16:creationId xmlns:a16="http://schemas.microsoft.com/office/drawing/2014/main" id="{66B7AAC8-9FC5-4D10-BA54-36E7D46664A8}"/>
              </a:ext>
            </a:extLst>
          </p:cNvPr>
          <p:cNvCxnSpPr>
            <a:cxnSpLocks/>
          </p:cNvCxnSpPr>
          <p:nvPr/>
        </p:nvCxnSpPr>
        <p:spPr>
          <a:xfrm flipH="1" flipV="1">
            <a:off x="8118384" y="2820058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群組 231">
            <a:extLst>
              <a:ext uri="{FF2B5EF4-FFF2-40B4-BE49-F238E27FC236}">
                <a16:creationId xmlns:a16="http://schemas.microsoft.com/office/drawing/2014/main" id="{2E141F06-624F-4F38-BB6A-DF137672A5AF}"/>
              </a:ext>
            </a:extLst>
          </p:cNvPr>
          <p:cNvGrpSpPr/>
          <p:nvPr/>
        </p:nvGrpSpPr>
        <p:grpSpPr>
          <a:xfrm>
            <a:off x="1312290" y="4910068"/>
            <a:ext cx="715161" cy="1369027"/>
            <a:chOff x="988440" y="4874027"/>
            <a:chExt cx="715161" cy="1669208"/>
          </a:xfrm>
        </p:grpSpPr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6447DE3D-7772-4F88-A3A1-2AC5BB896CDA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DDBCA575-86C2-4193-9866-F495DD433ABF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35" name="直線單箭頭接點 234">
              <a:extLst>
                <a:ext uri="{FF2B5EF4-FFF2-40B4-BE49-F238E27FC236}">
                  <a16:creationId xmlns:a16="http://schemas.microsoft.com/office/drawing/2014/main" id="{3DB26751-8F0C-4122-9D57-F1D3BF2E4620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文字方塊 235">
                  <a:extLst>
                    <a:ext uri="{FF2B5EF4-FFF2-40B4-BE49-F238E27FC236}">
                      <a16:creationId xmlns:a16="http://schemas.microsoft.com/office/drawing/2014/main" id="{F25E6459-EAED-4B2A-9FCB-BE4E4957A401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7" name="群組 236">
            <a:extLst>
              <a:ext uri="{FF2B5EF4-FFF2-40B4-BE49-F238E27FC236}">
                <a16:creationId xmlns:a16="http://schemas.microsoft.com/office/drawing/2014/main" id="{50E70912-A048-4019-A04D-0987B4E40647}"/>
              </a:ext>
            </a:extLst>
          </p:cNvPr>
          <p:cNvGrpSpPr/>
          <p:nvPr/>
        </p:nvGrpSpPr>
        <p:grpSpPr>
          <a:xfrm>
            <a:off x="3549761" y="4910068"/>
            <a:ext cx="715161" cy="1369028"/>
            <a:chOff x="3049476" y="4874026"/>
            <a:chExt cx="715161" cy="1669209"/>
          </a:xfrm>
        </p:grpSpPr>
        <p:sp>
          <p:nvSpPr>
            <p:cNvPr id="238" name="矩形 237">
              <a:extLst>
                <a:ext uri="{FF2B5EF4-FFF2-40B4-BE49-F238E27FC236}">
                  <a16:creationId xmlns:a16="http://schemas.microsoft.com/office/drawing/2014/main" id="{89186B59-E303-451E-8787-1DD156ADED15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44DE3F5D-6BAB-453B-AAAA-46431FBD7D7E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40" name="直線單箭頭接點 239">
              <a:extLst>
                <a:ext uri="{FF2B5EF4-FFF2-40B4-BE49-F238E27FC236}">
                  <a16:creationId xmlns:a16="http://schemas.microsoft.com/office/drawing/2014/main" id="{98C21BDA-8131-4DEF-9510-9E50706D38E9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文字方塊 240">
                  <a:extLst>
                    <a:ext uri="{FF2B5EF4-FFF2-40B4-BE49-F238E27FC236}">
                      <a16:creationId xmlns:a16="http://schemas.microsoft.com/office/drawing/2014/main" id="{D4379C5A-396A-47F0-9B23-E295EF0C2D22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2" name="群組 241">
            <a:extLst>
              <a:ext uri="{FF2B5EF4-FFF2-40B4-BE49-F238E27FC236}">
                <a16:creationId xmlns:a16="http://schemas.microsoft.com/office/drawing/2014/main" id="{D9E38697-C884-4639-88EB-6C85D0DBD699}"/>
              </a:ext>
            </a:extLst>
          </p:cNvPr>
          <p:cNvGrpSpPr/>
          <p:nvPr/>
        </p:nvGrpSpPr>
        <p:grpSpPr>
          <a:xfrm>
            <a:off x="5787232" y="4924938"/>
            <a:ext cx="715161" cy="1369028"/>
            <a:chOff x="5344903" y="4888896"/>
            <a:chExt cx="715161" cy="1669209"/>
          </a:xfrm>
        </p:grpSpPr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E7C3D433-65EE-48B2-A4D8-2CA9BD2816CC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44" name="直線單箭頭接點 243">
              <a:extLst>
                <a:ext uri="{FF2B5EF4-FFF2-40B4-BE49-F238E27FC236}">
                  <a16:creationId xmlns:a16="http://schemas.microsoft.com/office/drawing/2014/main" id="{529A9CB3-F6C3-47E7-8F0A-F4C80ACA992F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90DA5ACF-E7E2-465A-89EC-F3E39E13E9F9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文字方塊 245">
                  <a:extLst>
                    <a:ext uri="{FF2B5EF4-FFF2-40B4-BE49-F238E27FC236}">
                      <a16:creationId xmlns:a16="http://schemas.microsoft.com/office/drawing/2014/main" id="{DC8027D9-5BE9-4B0B-89EE-E73EC7C2DDB5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7" name="群組 246">
            <a:extLst>
              <a:ext uri="{FF2B5EF4-FFF2-40B4-BE49-F238E27FC236}">
                <a16:creationId xmlns:a16="http://schemas.microsoft.com/office/drawing/2014/main" id="{D400FCF7-023B-461E-BB84-E4EF012DE3EB}"/>
              </a:ext>
            </a:extLst>
          </p:cNvPr>
          <p:cNvGrpSpPr/>
          <p:nvPr/>
        </p:nvGrpSpPr>
        <p:grpSpPr>
          <a:xfrm>
            <a:off x="8024703" y="4941739"/>
            <a:ext cx="715161" cy="1369028"/>
            <a:chOff x="7700853" y="4905697"/>
            <a:chExt cx="715161" cy="1669209"/>
          </a:xfrm>
        </p:grpSpPr>
        <p:sp>
          <p:nvSpPr>
            <p:cNvPr id="248" name="矩形 247">
              <a:extLst>
                <a:ext uri="{FF2B5EF4-FFF2-40B4-BE49-F238E27FC236}">
                  <a16:creationId xmlns:a16="http://schemas.microsoft.com/office/drawing/2014/main" id="{F332EC6C-2B51-49C9-BAD5-A605E4F6978A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49" name="直線單箭頭接點 248">
              <a:extLst>
                <a:ext uri="{FF2B5EF4-FFF2-40B4-BE49-F238E27FC236}">
                  <a16:creationId xmlns:a16="http://schemas.microsoft.com/office/drawing/2014/main" id="{EB525F7F-D258-4CA7-90D0-1470351864B4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矩形 249">
              <a:extLst>
                <a:ext uri="{FF2B5EF4-FFF2-40B4-BE49-F238E27FC236}">
                  <a16:creationId xmlns:a16="http://schemas.microsoft.com/office/drawing/2014/main" id="{04FFA348-C3CF-462F-AA08-8F84E63035B7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文字方塊 250">
                  <a:extLst>
                    <a:ext uri="{FF2B5EF4-FFF2-40B4-BE49-F238E27FC236}">
                      <a16:creationId xmlns:a16="http://schemas.microsoft.com/office/drawing/2014/main" id="{A34F80DE-5DBB-437C-AA7E-D7D7B9D1770A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2" name="群組 251">
            <a:extLst>
              <a:ext uri="{FF2B5EF4-FFF2-40B4-BE49-F238E27FC236}">
                <a16:creationId xmlns:a16="http://schemas.microsoft.com/office/drawing/2014/main" id="{1B2057C4-578A-41D7-960D-6805159E2A60}"/>
              </a:ext>
            </a:extLst>
          </p:cNvPr>
          <p:cNvGrpSpPr/>
          <p:nvPr/>
        </p:nvGrpSpPr>
        <p:grpSpPr>
          <a:xfrm>
            <a:off x="725769" y="3831904"/>
            <a:ext cx="1839368" cy="1052823"/>
            <a:chOff x="401919" y="3795863"/>
            <a:chExt cx="1839368" cy="1052823"/>
          </a:xfrm>
        </p:grpSpPr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943FD746-3899-4AA8-8ABB-E20130EB8394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文字方塊 253">
                  <a:extLst>
                    <a:ext uri="{FF2B5EF4-FFF2-40B4-BE49-F238E27FC236}">
                      <a16:creationId xmlns:a16="http://schemas.microsoft.com/office/drawing/2014/main" id="{8FFA782F-136A-4B9B-BCAF-F0CEFE4BB07F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75FBDC61-692A-422C-A29C-BC7D16BAEC3E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文字方塊 255">
                  <a:extLst>
                    <a:ext uri="{FF2B5EF4-FFF2-40B4-BE49-F238E27FC236}">
                      <a16:creationId xmlns:a16="http://schemas.microsoft.com/office/drawing/2014/main" id="{165C6EDE-6EA7-47CA-B3EA-D17A2038C10A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6B59DE65-E786-4337-AEF8-75B1EF18F32B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文字方塊 257">
                  <a:extLst>
                    <a:ext uri="{FF2B5EF4-FFF2-40B4-BE49-F238E27FC236}">
                      <a16:creationId xmlns:a16="http://schemas.microsoft.com/office/drawing/2014/main" id="{706359C6-A898-48EC-BA34-FEB0BDAB9480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9" name="直線單箭頭接點 258">
              <a:extLst>
                <a:ext uri="{FF2B5EF4-FFF2-40B4-BE49-F238E27FC236}">
                  <a16:creationId xmlns:a16="http://schemas.microsoft.com/office/drawing/2014/main" id="{E877FB1B-591C-4ED1-AFA2-5314875DB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線單箭頭接點 259">
              <a:extLst>
                <a:ext uri="{FF2B5EF4-FFF2-40B4-BE49-F238E27FC236}">
                  <a16:creationId xmlns:a16="http://schemas.microsoft.com/office/drawing/2014/main" id="{AEC84BEB-FFBD-4044-9583-F3D847A7ED05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單箭頭接點 260">
              <a:extLst>
                <a:ext uri="{FF2B5EF4-FFF2-40B4-BE49-F238E27FC236}">
                  <a16:creationId xmlns:a16="http://schemas.microsoft.com/office/drawing/2014/main" id="{7CD00EA0-F914-4B60-9C3C-D79B82262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單箭頭接點 261">
              <a:extLst>
                <a:ext uri="{FF2B5EF4-FFF2-40B4-BE49-F238E27FC236}">
                  <a16:creationId xmlns:a16="http://schemas.microsoft.com/office/drawing/2014/main" id="{3F5B2775-DA38-4EC1-A3D6-2CC4CB51F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群組 262">
            <a:extLst>
              <a:ext uri="{FF2B5EF4-FFF2-40B4-BE49-F238E27FC236}">
                <a16:creationId xmlns:a16="http://schemas.microsoft.com/office/drawing/2014/main" id="{92273DDC-202E-45BC-8412-D11481D3A2DB}"/>
              </a:ext>
            </a:extLst>
          </p:cNvPr>
          <p:cNvGrpSpPr/>
          <p:nvPr/>
        </p:nvGrpSpPr>
        <p:grpSpPr>
          <a:xfrm>
            <a:off x="3001981" y="3814974"/>
            <a:ext cx="1839368" cy="1052823"/>
            <a:chOff x="401919" y="3795863"/>
            <a:chExt cx="1839368" cy="1052823"/>
          </a:xfrm>
        </p:grpSpPr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4C35B0CD-EE75-4B1F-97B2-308A48C5C775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文字方塊 264">
                  <a:extLst>
                    <a:ext uri="{FF2B5EF4-FFF2-40B4-BE49-F238E27FC236}">
                      <a16:creationId xmlns:a16="http://schemas.microsoft.com/office/drawing/2014/main" id="{D9B7F3EF-4F17-4C93-ABF7-C97B42770586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4884E680-0241-46B7-A7C5-2923FA1B05A0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文字方塊 266">
                  <a:extLst>
                    <a:ext uri="{FF2B5EF4-FFF2-40B4-BE49-F238E27FC236}">
                      <a16:creationId xmlns:a16="http://schemas.microsoft.com/office/drawing/2014/main" id="{9B862272-EEC4-4177-9DED-2480B261EEDF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7A0282F5-2457-4CF8-9038-E81C13C19EFB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文字方塊 268">
                  <a:extLst>
                    <a:ext uri="{FF2B5EF4-FFF2-40B4-BE49-F238E27FC236}">
                      <a16:creationId xmlns:a16="http://schemas.microsoft.com/office/drawing/2014/main" id="{0AA955CC-5DEF-4CDF-AC61-CD8FB43176ED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0" name="直線單箭頭接點 269">
              <a:extLst>
                <a:ext uri="{FF2B5EF4-FFF2-40B4-BE49-F238E27FC236}">
                  <a16:creationId xmlns:a16="http://schemas.microsoft.com/office/drawing/2014/main" id="{B0D4EA05-18B2-4324-8643-1E7EAA5CBA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單箭頭接點 270">
              <a:extLst>
                <a:ext uri="{FF2B5EF4-FFF2-40B4-BE49-F238E27FC236}">
                  <a16:creationId xmlns:a16="http://schemas.microsoft.com/office/drawing/2014/main" id="{5B0FCD72-7826-4599-A7B1-E43ABC93A681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單箭頭接點 271">
              <a:extLst>
                <a:ext uri="{FF2B5EF4-FFF2-40B4-BE49-F238E27FC236}">
                  <a16:creationId xmlns:a16="http://schemas.microsoft.com/office/drawing/2014/main" id="{7AA4EBF4-F165-4A80-B2F3-F0C7BB1916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單箭頭接點 272">
              <a:extLst>
                <a:ext uri="{FF2B5EF4-FFF2-40B4-BE49-F238E27FC236}">
                  <a16:creationId xmlns:a16="http://schemas.microsoft.com/office/drawing/2014/main" id="{ACF74038-C302-4B84-A063-BB530E5E7B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群組 273">
            <a:extLst>
              <a:ext uri="{FF2B5EF4-FFF2-40B4-BE49-F238E27FC236}">
                <a16:creationId xmlns:a16="http://schemas.microsoft.com/office/drawing/2014/main" id="{6A81D7FD-2F42-4148-8038-04FE804C8724}"/>
              </a:ext>
            </a:extLst>
          </p:cNvPr>
          <p:cNvGrpSpPr/>
          <p:nvPr/>
        </p:nvGrpSpPr>
        <p:grpSpPr>
          <a:xfrm>
            <a:off x="5246097" y="3825568"/>
            <a:ext cx="1839368" cy="1052823"/>
            <a:chOff x="401919" y="3795863"/>
            <a:chExt cx="1839368" cy="1052823"/>
          </a:xfrm>
        </p:grpSpPr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77A569C0-314C-4602-91F9-7A5EFDAEC68D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文字方塊 275">
                  <a:extLst>
                    <a:ext uri="{FF2B5EF4-FFF2-40B4-BE49-F238E27FC236}">
                      <a16:creationId xmlns:a16="http://schemas.microsoft.com/office/drawing/2014/main" id="{81893421-36A8-454B-8E97-0FDC801EC544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id="{DFA6FABA-30A9-4638-BFE6-03A65DA5B69E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文字方塊 277">
                  <a:extLst>
                    <a:ext uri="{FF2B5EF4-FFF2-40B4-BE49-F238E27FC236}">
                      <a16:creationId xmlns:a16="http://schemas.microsoft.com/office/drawing/2014/main" id="{6D3BE9A7-B981-49A0-A103-FE21D5D59E37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D5EF7092-EF8C-432F-93B8-6DA92E493859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文字方塊 279">
                  <a:extLst>
                    <a:ext uri="{FF2B5EF4-FFF2-40B4-BE49-F238E27FC236}">
                      <a16:creationId xmlns:a16="http://schemas.microsoft.com/office/drawing/2014/main" id="{E42E3A94-7DA1-4765-B9B3-B73FC3937F4D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直線單箭頭接點 280">
              <a:extLst>
                <a:ext uri="{FF2B5EF4-FFF2-40B4-BE49-F238E27FC236}">
                  <a16:creationId xmlns:a16="http://schemas.microsoft.com/office/drawing/2014/main" id="{DDF63450-BC89-469E-BCC2-04FC5D737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單箭頭接點 281">
              <a:extLst>
                <a:ext uri="{FF2B5EF4-FFF2-40B4-BE49-F238E27FC236}">
                  <a16:creationId xmlns:a16="http://schemas.microsoft.com/office/drawing/2014/main" id="{B5EA8595-D7CB-4EF6-8ABC-A3026A1E0308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單箭頭接點 282">
              <a:extLst>
                <a:ext uri="{FF2B5EF4-FFF2-40B4-BE49-F238E27FC236}">
                  <a16:creationId xmlns:a16="http://schemas.microsoft.com/office/drawing/2014/main" id="{D5BF0E86-89C5-4DB0-B593-8C7EF5FC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單箭頭接點 283">
              <a:extLst>
                <a:ext uri="{FF2B5EF4-FFF2-40B4-BE49-F238E27FC236}">
                  <a16:creationId xmlns:a16="http://schemas.microsoft.com/office/drawing/2014/main" id="{52C0BDF3-0A64-41D8-8C71-88D5AEA9AD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群組 284">
            <a:extLst>
              <a:ext uri="{FF2B5EF4-FFF2-40B4-BE49-F238E27FC236}">
                <a16:creationId xmlns:a16="http://schemas.microsoft.com/office/drawing/2014/main" id="{7A0A927F-89DC-48E5-9A9B-517EFC39EC38}"/>
              </a:ext>
            </a:extLst>
          </p:cNvPr>
          <p:cNvGrpSpPr/>
          <p:nvPr/>
        </p:nvGrpSpPr>
        <p:grpSpPr>
          <a:xfrm>
            <a:off x="7498801" y="3839156"/>
            <a:ext cx="1839368" cy="1052823"/>
            <a:chOff x="401919" y="3795863"/>
            <a:chExt cx="1839368" cy="1052823"/>
          </a:xfrm>
        </p:grpSpPr>
        <p:sp>
          <p:nvSpPr>
            <p:cNvPr id="286" name="矩形 285">
              <a:extLst>
                <a:ext uri="{FF2B5EF4-FFF2-40B4-BE49-F238E27FC236}">
                  <a16:creationId xmlns:a16="http://schemas.microsoft.com/office/drawing/2014/main" id="{C22F423B-AF27-433E-B39A-F9658B43C495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文字方塊 286">
                  <a:extLst>
                    <a:ext uri="{FF2B5EF4-FFF2-40B4-BE49-F238E27FC236}">
                      <a16:creationId xmlns:a16="http://schemas.microsoft.com/office/drawing/2014/main" id="{05D7F956-510D-4565-A868-96DCF109AA0B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1C916E54-8088-457F-85C1-2096DB50DC62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FFE7B2ED-0954-482B-828B-BF00C4A720F9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E2F3A9FC-BCAF-4149-ABE4-D38AE0AF8935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文字方塊 290">
                  <a:extLst>
                    <a:ext uri="{FF2B5EF4-FFF2-40B4-BE49-F238E27FC236}">
                      <a16:creationId xmlns:a16="http://schemas.microsoft.com/office/drawing/2014/main" id="{4EF49BF9-74CA-4E6B-B0D9-68249D93E8E9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2" name="直線單箭頭接點 291">
              <a:extLst>
                <a:ext uri="{FF2B5EF4-FFF2-40B4-BE49-F238E27FC236}">
                  <a16:creationId xmlns:a16="http://schemas.microsoft.com/office/drawing/2014/main" id="{CA29751C-2B7C-43BE-86E4-9E25705E0C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單箭頭接點 292">
              <a:extLst>
                <a:ext uri="{FF2B5EF4-FFF2-40B4-BE49-F238E27FC236}">
                  <a16:creationId xmlns:a16="http://schemas.microsoft.com/office/drawing/2014/main" id="{B763344F-0A6E-47AE-9BB9-6D652F055FD4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線單箭頭接點 293">
              <a:extLst>
                <a:ext uri="{FF2B5EF4-FFF2-40B4-BE49-F238E27FC236}">
                  <a16:creationId xmlns:a16="http://schemas.microsoft.com/office/drawing/2014/main" id="{3BCBDB71-96D4-4009-AE75-B531A59CA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單箭頭接點 294">
              <a:extLst>
                <a:ext uri="{FF2B5EF4-FFF2-40B4-BE49-F238E27FC236}">
                  <a16:creationId xmlns:a16="http://schemas.microsoft.com/office/drawing/2014/main" id="{04E752CC-F5D6-43D0-8356-4A365D5172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" name="橢圓 295">
            <a:extLst>
              <a:ext uri="{FF2B5EF4-FFF2-40B4-BE49-F238E27FC236}">
                <a16:creationId xmlns:a16="http://schemas.microsoft.com/office/drawing/2014/main" id="{82627B93-95FE-4533-A564-66C7A29CEAC5}"/>
              </a:ext>
            </a:extLst>
          </p:cNvPr>
          <p:cNvSpPr/>
          <p:nvPr/>
        </p:nvSpPr>
        <p:spPr>
          <a:xfrm>
            <a:off x="1266528" y="264373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7" name="橢圓 296">
            <a:extLst>
              <a:ext uri="{FF2B5EF4-FFF2-40B4-BE49-F238E27FC236}">
                <a16:creationId xmlns:a16="http://schemas.microsoft.com/office/drawing/2014/main" id="{CD78A986-1AA9-459E-829E-419BD1D631BE}"/>
              </a:ext>
            </a:extLst>
          </p:cNvPr>
          <p:cNvSpPr/>
          <p:nvPr/>
        </p:nvSpPr>
        <p:spPr>
          <a:xfrm>
            <a:off x="3564205" y="265220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8" name="橢圓 297">
            <a:extLst>
              <a:ext uri="{FF2B5EF4-FFF2-40B4-BE49-F238E27FC236}">
                <a16:creationId xmlns:a16="http://schemas.microsoft.com/office/drawing/2014/main" id="{34AC61B3-0608-4DC9-BC49-99906422030D}"/>
              </a:ext>
            </a:extLst>
          </p:cNvPr>
          <p:cNvSpPr/>
          <p:nvPr/>
        </p:nvSpPr>
        <p:spPr>
          <a:xfrm>
            <a:off x="5769614" y="266106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9" name="橢圓 298">
            <a:extLst>
              <a:ext uri="{FF2B5EF4-FFF2-40B4-BE49-F238E27FC236}">
                <a16:creationId xmlns:a16="http://schemas.microsoft.com/office/drawing/2014/main" id="{8644236F-3715-4876-92D7-915357390FBD}"/>
              </a:ext>
            </a:extLst>
          </p:cNvPr>
          <p:cNvSpPr/>
          <p:nvPr/>
        </p:nvSpPr>
        <p:spPr>
          <a:xfrm>
            <a:off x="8020574" y="268646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0" name="直線單箭頭接點 299">
            <a:extLst>
              <a:ext uri="{FF2B5EF4-FFF2-40B4-BE49-F238E27FC236}">
                <a16:creationId xmlns:a16="http://schemas.microsoft.com/office/drawing/2014/main" id="{1E58AC12-B950-476D-BC3C-92A4AD165F59}"/>
              </a:ext>
            </a:extLst>
          </p:cNvPr>
          <p:cNvCxnSpPr>
            <a:cxnSpLocks/>
            <a:stCxn id="268" idx="0"/>
            <a:endCxn id="299" idx="4"/>
          </p:cNvCxnSpPr>
          <p:nvPr/>
        </p:nvCxnSpPr>
        <p:spPr>
          <a:xfrm flipV="1">
            <a:off x="3327466" y="2866462"/>
            <a:ext cx="4783108" cy="9485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單箭頭接點 300">
            <a:extLst>
              <a:ext uri="{FF2B5EF4-FFF2-40B4-BE49-F238E27FC236}">
                <a16:creationId xmlns:a16="http://schemas.microsoft.com/office/drawing/2014/main" id="{3FE1CD35-AFC3-4EAE-A991-C284A7171E98}"/>
              </a:ext>
            </a:extLst>
          </p:cNvPr>
          <p:cNvCxnSpPr>
            <a:cxnSpLocks/>
            <a:stCxn id="268" idx="0"/>
            <a:endCxn id="298" idx="4"/>
          </p:cNvCxnSpPr>
          <p:nvPr/>
        </p:nvCxnSpPr>
        <p:spPr>
          <a:xfrm flipV="1">
            <a:off x="3327466" y="2841061"/>
            <a:ext cx="2532148" cy="9739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單箭頭接點 301">
            <a:extLst>
              <a:ext uri="{FF2B5EF4-FFF2-40B4-BE49-F238E27FC236}">
                <a16:creationId xmlns:a16="http://schemas.microsoft.com/office/drawing/2014/main" id="{AF3AC934-E662-4849-B87C-67C5E280EE5C}"/>
              </a:ext>
            </a:extLst>
          </p:cNvPr>
          <p:cNvCxnSpPr>
            <a:cxnSpLocks/>
            <a:stCxn id="268" idx="0"/>
            <a:endCxn id="297" idx="4"/>
          </p:cNvCxnSpPr>
          <p:nvPr/>
        </p:nvCxnSpPr>
        <p:spPr>
          <a:xfrm flipV="1">
            <a:off x="3327466" y="2832203"/>
            <a:ext cx="326739" cy="9827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單箭頭接點 302">
            <a:extLst>
              <a:ext uri="{FF2B5EF4-FFF2-40B4-BE49-F238E27FC236}">
                <a16:creationId xmlns:a16="http://schemas.microsoft.com/office/drawing/2014/main" id="{49CEF131-7AD2-47DC-A6B8-A959DAC1628E}"/>
              </a:ext>
            </a:extLst>
          </p:cNvPr>
          <p:cNvCxnSpPr>
            <a:cxnSpLocks/>
            <a:endCxn id="296" idx="4"/>
          </p:cNvCxnSpPr>
          <p:nvPr/>
        </p:nvCxnSpPr>
        <p:spPr>
          <a:xfrm flipH="1" flipV="1">
            <a:off x="1356528" y="2823736"/>
            <a:ext cx="248650" cy="9225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文字方塊 303">
                <a:extLst>
                  <a:ext uri="{FF2B5EF4-FFF2-40B4-BE49-F238E27FC236}">
                    <a16:creationId xmlns:a16="http://schemas.microsoft.com/office/drawing/2014/main" id="{6970FF20-565C-41F1-831A-300C11DA8614}"/>
                  </a:ext>
                </a:extLst>
              </p:cNvPr>
              <p:cNvSpPr txBox="1"/>
              <p:nvPr/>
            </p:nvSpPr>
            <p:spPr>
              <a:xfrm>
                <a:off x="1190444" y="2225275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4" name="文字方塊 303">
                <a:extLst>
                  <a:ext uri="{FF2B5EF4-FFF2-40B4-BE49-F238E27FC236}">
                    <a16:creationId xmlns:a16="http://schemas.microsoft.com/office/drawing/2014/main" id="{6970FF20-565C-41F1-831A-300C11DA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444" y="2225275"/>
                <a:ext cx="572208" cy="385555"/>
              </a:xfrm>
              <a:prstGeom prst="rect">
                <a:avLst/>
              </a:prstGeom>
              <a:blipFill>
                <a:blip r:embed="rId19"/>
                <a:stretch>
                  <a:fillRect l="-6383" t="-14286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文字方塊 304">
                <a:extLst>
                  <a:ext uri="{FF2B5EF4-FFF2-40B4-BE49-F238E27FC236}">
                    <a16:creationId xmlns:a16="http://schemas.microsoft.com/office/drawing/2014/main" id="{69003BD8-8C27-4F0F-951E-838295EA8BB9}"/>
                  </a:ext>
                </a:extLst>
              </p:cNvPr>
              <p:cNvSpPr txBox="1"/>
              <p:nvPr/>
            </p:nvSpPr>
            <p:spPr>
              <a:xfrm>
                <a:off x="3463042" y="2225275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5" name="文字方塊 304">
                <a:extLst>
                  <a:ext uri="{FF2B5EF4-FFF2-40B4-BE49-F238E27FC236}">
                    <a16:creationId xmlns:a16="http://schemas.microsoft.com/office/drawing/2014/main" id="{69003BD8-8C27-4F0F-951E-838295EA8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42" y="2225275"/>
                <a:ext cx="572208" cy="385555"/>
              </a:xfrm>
              <a:prstGeom prst="rect">
                <a:avLst/>
              </a:prstGeom>
              <a:blipFill>
                <a:blip r:embed="rId20"/>
                <a:stretch>
                  <a:fillRect l="-6383" t="-14286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文字方塊 305">
                <a:extLst>
                  <a:ext uri="{FF2B5EF4-FFF2-40B4-BE49-F238E27FC236}">
                    <a16:creationId xmlns:a16="http://schemas.microsoft.com/office/drawing/2014/main" id="{A6D207E1-6A60-4CBC-BD16-58D6074E2204}"/>
                  </a:ext>
                </a:extLst>
              </p:cNvPr>
              <p:cNvSpPr txBox="1"/>
              <p:nvPr/>
            </p:nvSpPr>
            <p:spPr>
              <a:xfrm>
                <a:off x="5614240" y="2225275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6" name="文字方塊 305">
                <a:extLst>
                  <a:ext uri="{FF2B5EF4-FFF2-40B4-BE49-F238E27FC236}">
                    <a16:creationId xmlns:a16="http://schemas.microsoft.com/office/drawing/2014/main" id="{A6D207E1-6A60-4CBC-BD16-58D6074E2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40" y="2225275"/>
                <a:ext cx="572208" cy="385555"/>
              </a:xfrm>
              <a:prstGeom prst="rect">
                <a:avLst/>
              </a:prstGeom>
              <a:blipFill>
                <a:blip r:embed="rId21"/>
                <a:stretch>
                  <a:fillRect l="-7447" t="-14286" r="-2446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文字方塊 306">
                <a:extLst>
                  <a:ext uri="{FF2B5EF4-FFF2-40B4-BE49-F238E27FC236}">
                    <a16:creationId xmlns:a16="http://schemas.microsoft.com/office/drawing/2014/main" id="{76C1014D-A9E7-4E45-ABA0-4B0847C31890}"/>
                  </a:ext>
                </a:extLst>
              </p:cNvPr>
              <p:cNvSpPr txBox="1"/>
              <p:nvPr/>
            </p:nvSpPr>
            <p:spPr>
              <a:xfrm>
                <a:off x="7970105" y="2241498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7" name="文字方塊 306">
                <a:extLst>
                  <a:ext uri="{FF2B5EF4-FFF2-40B4-BE49-F238E27FC236}">
                    <a16:creationId xmlns:a16="http://schemas.microsoft.com/office/drawing/2014/main" id="{76C1014D-A9E7-4E45-ABA0-4B0847C31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105" y="2241498"/>
                <a:ext cx="572208" cy="385555"/>
              </a:xfrm>
              <a:prstGeom prst="rect">
                <a:avLst/>
              </a:prstGeom>
              <a:blipFill>
                <a:blip r:embed="rId22"/>
                <a:stretch>
                  <a:fillRect l="-6383" t="-15873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文字方塊 307">
                <a:extLst>
                  <a:ext uri="{FF2B5EF4-FFF2-40B4-BE49-F238E27FC236}">
                    <a16:creationId xmlns:a16="http://schemas.microsoft.com/office/drawing/2014/main" id="{00781205-7387-433A-96FC-8E0441979400}"/>
                  </a:ext>
                </a:extLst>
              </p:cNvPr>
              <p:cNvSpPr txBox="1"/>
              <p:nvPr/>
            </p:nvSpPr>
            <p:spPr>
              <a:xfrm>
                <a:off x="8050690" y="499701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8" name="文字方塊 307">
                <a:extLst>
                  <a:ext uri="{FF2B5EF4-FFF2-40B4-BE49-F238E27FC236}">
                    <a16:creationId xmlns:a16="http://schemas.microsoft.com/office/drawing/2014/main" id="{00781205-7387-433A-96FC-8E0441979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690" y="4997011"/>
                <a:ext cx="715161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文字方塊 308">
                <a:extLst>
                  <a:ext uri="{FF2B5EF4-FFF2-40B4-BE49-F238E27FC236}">
                    <a16:creationId xmlns:a16="http://schemas.microsoft.com/office/drawing/2014/main" id="{417C99D9-6A9D-487E-87EE-F47A2D971755}"/>
                  </a:ext>
                </a:extLst>
              </p:cNvPr>
              <p:cNvSpPr txBox="1"/>
              <p:nvPr/>
            </p:nvSpPr>
            <p:spPr>
              <a:xfrm>
                <a:off x="5803016" y="498593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9" name="文字方塊 308">
                <a:extLst>
                  <a:ext uri="{FF2B5EF4-FFF2-40B4-BE49-F238E27FC236}">
                    <a16:creationId xmlns:a16="http://schemas.microsoft.com/office/drawing/2014/main" id="{417C99D9-6A9D-487E-87EE-F47A2D971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16" y="4985938"/>
                <a:ext cx="715161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文字方塊 309">
                <a:extLst>
                  <a:ext uri="{FF2B5EF4-FFF2-40B4-BE49-F238E27FC236}">
                    <a16:creationId xmlns:a16="http://schemas.microsoft.com/office/drawing/2014/main" id="{C4CCEF44-A563-4DE5-8B0F-A1C8F8A5CBDC}"/>
                  </a:ext>
                </a:extLst>
              </p:cNvPr>
              <p:cNvSpPr txBox="1"/>
              <p:nvPr/>
            </p:nvSpPr>
            <p:spPr>
              <a:xfrm>
                <a:off x="3590761" y="498593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0" name="文字方塊 309">
                <a:extLst>
                  <a:ext uri="{FF2B5EF4-FFF2-40B4-BE49-F238E27FC236}">
                    <a16:creationId xmlns:a16="http://schemas.microsoft.com/office/drawing/2014/main" id="{C4CCEF44-A563-4DE5-8B0F-A1C8F8A5C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761" y="4985938"/>
                <a:ext cx="715161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文字方塊 310">
                <a:extLst>
                  <a:ext uri="{FF2B5EF4-FFF2-40B4-BE49-F238E27FC236}">
                    <a16:creationId xmlns:a16="http://schemas.microsoft.com/office/drawing/2014/main" id="{2C4BEE85-4BF7-49D2-8CDC-9627E5A6D153}"/>
                  </a:ext>
                </a:extLst>
              </p:cNvPr>
              <p:cNvSpPr txBox="1"/>
              <p:nvPr/>
            </p:nvSpPr>
            <p:spPr>
              <a:xfrm>
                <a:off x="1297653" y="497847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1" name="文字方塊 310">
                <a:extLst>
                  <a:ext uri="{FF2B5EF4-FFF2-40B4-BE49-F238E27FC236}">
                    <a16:creationId xmlns:a16="http://schemas.microsoft.com/office/drawing/2014/main" id="{2C4BEE85-4BF7-49D2-8CDC-9627E5A6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653" y="4978472"/>
                <a:ext cx="71516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2" name="群組 311">
            <a:extLst>
              <a:ext uri="{FF2B5EF4-FFF2-40B4-BE49-F238E27FC236}">
                <a16:creationId xmlns:a16="http://schemas.microsoft.com/office/drawing/2014/main" id="{EAA65FE0-6B62-415E-AC61-867E4D583C19}"/>
              </a:ext>
            </a:extLst>
          </p:cNvPr>
          <p:cNvGrpSpPr/>
          <p:nvPr/>
        </p:nvGrpSpPr>
        <p:grpSpPr>
          <a:xfrm>
            <a:off x="3549761" y="1313337"/>
            <a:ext cx="715161" cy="605813"/>
            <a:chOff x="635402" y="1337615"/>
            <a:chExt cx="715161" cy="605813"/>
          </a:xfrm>
        </p:grpSpPr>
        <p:sp>
          <p:nvSpPr>
            <p:cNvPr id="313" name="矩形 312">
              <a:extLst>
                <a:ext uri="{FF2B5EF4-FFF2-40B4-BE49-F238E27FC236}">
                  <a16:creationId xmlns:a16="http://schemas.microsoft.com/office/drawing/2014/main" id="{3C39F0ED-DCEB-4A0A-B7C0-54ECAC8CE33F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文字方塊 313">
                  <a:extLst>
                    <a:ext uri="{FF2B5EF4-FFF2-40B4-BE49-F238E27FC236}">
                      <a16:creationId xmlns:a16="http://schemas.microsoft.com/office/drawing/2014/main" id="{85B7C956-899F-4824-9E35-67E9BC5E906F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5" name="直線單箭頭接點 314">
            <a:extLst>
              <a:ext uri="{FF2B5EF4-FFF2-40B4-BE49-F238E27FC236}">
                <a16:creationId xmlns:a16="http://schemas.microsoft.com/office/drawing/2014/main" id="{D95846EF-B500-4497-90D9-BB0FA0E87998}"/>
              </a:ext>
            </a:extLst>
          </p:cNvPr>
          <p:cNvCxnSpPr>
            <a:cxnSpLocks/>
            <a:endCxn id="317" idx="2"/>
          </p:cNvCxnSpPr>
          <p:nvPr/>
        </p:nvCxnSpPr>
        <p:spPr>
          <a:xfrm flipH="1" flipV="1">
            <a:off x="2184680" y="2913498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6" name="群組 315">
            <a:extLst>
              <a:ext uri="{FF2B5EF4-FFF2-40B4-BE49-F238E27FC236}">
                <a16:creationId xmlns:a16="http://schemas.microsoft.com/office/drawing/2014/main" id="{2B9F5DBB-123E-4F93-8705-1503415B2139}"/>
              </a:ext>
            </a:extLst>
          </p:cNvPr>
          <p:cNvGrpSpPr/>
          <p:nvPr/>
        </p:nvGrpSpPr>
        <p:grpSpPr>
          <a:xfrm>
            <a:off x="2035488" y="2603485"/>
            <a:ext cx="298383" cy="310013"/>
            <a:chOff x="-105878" y="1740168"/>
            <a:chExt cx="461666" cy="461665"/>
          </a:xfrm>
        </p:grpSpPr>
        <p:sp>
          <p:nvSpPr>
            <p:cNvPr id="317" name="矩形 316">
              <a:extLst>
                <a:ext uri="{FF2B5EF4-FFF2-40B4-BE49-F238E27FC236}">
                  <a16:creationId xmlns:a16="http://schemas.microsoft.com/office/drawing/2014/main" id="{8EB55EE2-568F-4EDF-AB8F-71FADBB21CDD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18" name="群組 317">
              <a:extLst>
                <a:ext uri="{FF2B5EF4-FFF2-40B4-BE49-F238E27FC236}">
                  <a16:creationId xmlns:a16="http://schemas.microsoft.com/office/drawing/2014/main" id="{97144D03-ACDC-4E38-A209-1EC1E1868A7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319" name="直線接點 318">
                <a:extLst>
                  <a:ext uri="{FF2B5EF4-FFF2-40B4-BE49-F238E27FC236}">
                    <a16:creationId xmlns:a16="http://schemas.microsoft.com/office/drawing/2014/main" id="{ABAF1171-152C-4CA6-9935-1D5647B3A421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線接點 319">
                <a:extLst>
                  <a:ext uri="{FF2B5EF4-FFF2-40B4-BE49-F238E27FC236}">
                    <a16:creationId xmlns:a16="http://schemas.microsoft.com/office/drawing/2014/main" id="{984F9BA6-AFA2-44AC-AE20-7F8A3D9C24B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1" name="直線單箭頭接點 320">
            <a:extLst>
              <a:ext uri="{FF2B5EF4-FFF2-40B4-BE49-F238E27FC236}">
                <a16:creationId xmlns:a16="http://schemas.microsoft.com/office/drawing/2014/main" id="{9A385C2B-4A86-4115-B27C-E25CE39E444D}"/>
              </a:ext>
            </a:extLst>
          </p:cNvPr>
          <p:cNvCxnSpPr>
            <a:cxnSpLocks/>
            <a:endCxn id="323" idx="2"/>
          </p:cNvCxnSpPr>
          <p:nvPr/>
        </p:nvCxnSpPr>
        <p:spPr>
          <a:xfrm flipH="1" flipV="1">
            <a:off x="4447259" y="2921076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2" name="群組 321">
            <a:extLst>
              <a:ext uri="{FF2B5EF4-FFF2-40B4-BE49-F238E27FC236}">
                <a16:creationId xmlns:a16="http://schemas.microsoft.com/office/drawing/2014/main" id="{D685D90D-4A8D-4EA0-8F0B-4F48FF9C325A}"/>
              </a:ext>
            </a:extLst>
          </p:cNvPr>
          <p:cNvGrpSpPr/>
          <p:nvPr/>
        </p:nvGrpSpPr>
        <p:grpSpPr>
          <a:xfrm>
            <a:off x="4298067" y="2611063"/>
            <a:ext cx="298383" cy="310013"/>
            <a:chOff x="-105878" y="1740168"/>
            <a:chExt cx="461666" cy="461665"/>
          </a:xfrm>
        </p:grpSpPr>
        <p:sp>
          <p:nvSpPr>
            <p:cNvPr id="323" name="矩形 322">
              <a:extLst>
                <a:ext uri="{FF2B5EF4-FFF2-40B4-BE49-F238E27FC236}">
                  <a16:creationId xmlns:a16="http://schemas.microsoft.com/office/drawing/2014/main" id="{93521F2C-C2D8-4AB2-A3BB-2D9C585CCB88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24" name="群組 323">
              <a:extLst>
                <a:ext uri="{FF2B5EF4-FFF2-40B4-BE49-F238E27FC236}">
                  <a16:creationId xmlns:a16="http://schemas.microsoft.com/office/drawing/2014/main" id="{861A5380-CAB2-41F2-BAD6-79CFFACF488B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325" name="直線接點 324">
                <a:extLst>
                  <a:ext uri="{FF2B5EF4-FFF2-40B4-BE49-F238E27FC236}">
                    <a16:creationId xmlns:a16="http://schemas.microsoft.com/office/drawing/2014/main" id="{E549131C-F2EA-45FC-8AA3-8F4AB5F8C119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線接點 325">
                <a:extLst>
                  <a:ext uri="{FF2B5EF4-FFF2-40B4-BE49-F238E27FC236}">
                    <a16:creationId xmlns:a16="http://schemas.microsoft.com/office/drawing/2014/main" id="{2B3CED82-0FE4-40D1-9CF0-A21F499CFE8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單箭頭接點 326">
            <a:extLst>
              <a:ext uri="{FF2B5EF4-FFF2-40B4-BE49-F238E27FC236}">
                <a16:creationId xmlns:a16="http://schemas.microsoft.com/office/drawing/2014/main" id="{4254D814-B279-415B-B2CE-030D738EB634}"/>
              </a:ext>
            </a:extLst>
          </p:cNvPr>
          <p:cNvCxnSpPr>
            <a:cxnSpLocks/>
            <a:endCxn id="329" idx="2"/>
          </p:cNvCxnSpPr>
          <p:nvPr/>
        </p:nvCxnSpPr>
        <p:spPr>
          <a:xfrm flipH="1" flipV="1">
            <a:off x="6708682" y="2937066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8" name="群組 327">
            <a:extLst>
              <a:ext uri="{FF2B5EF4-FFF2-40B4-BE49-F238E27FC236}">
                <a16:creationId xmlns:a16="http://schemas.microsoft.com/office/drawing/2014/main" id="{5E210351-BFA0-45D5-8BCB-CA82A1080727}"/>
              </a:ext>
            </a:extLst>
          </p:cNvPr>
          <p:cNvGrpSpPr/>
          <p:nvPr/>
        </p:nvGrpSpPr>
        <p:grpSpPr>
          <a:xfrm>
            <a:off x="6559490" y="2627053"/>
            <a:ext cx="298383" cy="310013"/>
            <a:chOff x="-105878" y="1740168"/>
            <a:chExt cx="461666" cy="461665"/>
          </a:xfrm>
        </p:grpSpPr>
        <p:sp>
          <p:nvSpPr>
            <p:cNvPr id="329" name="矩形 328">
              <a:extLst>
                <a:ext uri="{FF2B5EF4-FFF2-40B4-BE49-F238E27FC236}">
                  <a16:creationId xmlns:a16="http://schemas.microsoft.com/office/drawing/2014/main" id="{62539E06-B015-4706-B66F-FAE6C07A9FF7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30" name="群組 329">
              <a:extLst>
                <a:ext uri="{FF2B5EF4-FFF2-40B4-BE49-F238E27FC236}">
                  <a16:creationId xmlns:a16="http://schemas.microsoft.com/office/drawing/2014/main" id="{C1E63613-E418-4872-AEC4-FFA3C3191B3D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331" name="直線接點 330">
                <a:extLst>
                  <a:ext uri="{FF2B5EF4-FFF2-40B4-BE49-F238E27FC236}">
                    <a16:creationId xmlns:a16="http://schemas.microsoft.com/office/drawing/2014/main" id="{B10A6F9A-C199-473B-BACD-824263FCCE2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線接點 331">
                <a:extLst>
                  <a:ext uri="{FF2B5EF4-FFF2-40B4-BE49-F238E27FC236}">
                    <a16:creationId xmlns:a16="http://schemas.microsoft.com/office/drawing/2014/main" id="{B0135E60-60C7-44B3-BE1F-086B3A121BB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3" name="直線單箭頭接點 332">
            <a:extLst>
              <a:ext uri="{FF2B5EF4-FFF2-40B4-BE49-F238E27FC236}">
                <a16:creationId xmlns:a16="http://schemas.microsoft.com/office/drawing/2014/main" id="{00CD53A6-9379-485B-B9A8-59D59F236252}"/>
              </a:ext>
            </a:extLst>
          </p:cNvPr>
          <p:cNvCxnSpPr>
            <a:cxnSpLocks/>
            <a:endCxn id="335" idx="2"/>
          </p:cNvCxnSpPr>
          <p:nvPr/>
        </p:nvCxnSpPr>
        <p:spPr>
          <a:xfrm flipH="1" flipV="1">
            <a:off x="8938782" y="2953749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4" name="群組 333">
            <a:extLst>
              <a:ext uri="{FF2B5EF4-FFF2-40B4-BE49-F238E27FC236}">
                <a16:creationId xmlns:a16="http://schemas.microsoft.com/office/drawing/2014/main" id="{25468C56-FD5A-4C01-80BD-079CB624C4AE}"/>
              </a:ext>
            </a:extLst>
          </p:cNvPr>
          <p:cNvGrpSpPr/>
          <p:nvPr/>
        </p:nvGrpSpPr>
        <p:grpSpPr>
          <a:xfrm>
            <a:off x="8789590" y="2643736"/>
            <a:ext cx="298383" cy="310013"/>
            <a:chOff x="-105878" y="1740168"/>
            <a:chExt cx="461666" cy="461665"/>
          </a:xfrm>
        </p:grpSpPr>
        <p:sp>
          <p:nvSpPr>
            <p:cNvPr id="335" name="矩形 334">
              <a:extLst>
                <a:ext uri="{FF2B5EF4-FFF2-40B4-BE49-F238E27FC236}">
                  <a16:creationId xmlns:a16="http://schemas.microsoft.com/office/drawing/2014/main" id="{C3C13D4C-725C-4F27-B0D0-9949925BD867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36" name="群組 335">
              <a:extLst>
                <a:ext uri="{FF2B5EF4-FFF2-40B4-BE49-F238E27FC236}">
                  <a16:creationId xmlns:a16="http://schemas.microsoft.com/office/drawing/2014/main" id="{27463A04-F0F4-409A-A65D-6EC0E0FFF0C7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337" name="直線接點 336">
                <a:extLst>
                  <a:ext uri="{FF2B5EF4-FFF2-40B4-BE49-F238E27FC236}">
                    <a16:creationId xmlns:a16="http://schemas.microsoft.com/office/drawing/2014/main" id="{B112AC00-398B-40A2-8125-072096A6353A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線接點 337">
                <a:extLst>
                  <a:ext uri="{FF2B5EF4-FFF2-40B4-BE49-F238E27FC236}">
                    <a16:creationId xmlns:a16="http://schemas.microsoft.com/office/drawing/2014/main" id="{A05F43FC-91B4-4F36-A7BB-E1ED9D68465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9" name="直線單箭頭接點 338">
            <a:extLst>
              <a:ext uri="{FF2B5EF4-FFF2-40B4-BE49-F238E27FC236}">
                <a16:creationId xmlns:a16="http://schemas.microsoft.com/office/drawing/2014/main" id="{86F0E3E4-CB8E-4F86-86B7-838429E01DA4}"/>
              </a:ext>
            </a:extLst>
          </p:cNvPr>
          <p:cNvCxnSpPr>
            <a:cxnSpLocks/>
          </p:cNvCxnSpPr>
          <p:nvPr/>
        </p:nvCxnSpPr>
        <p:spPr>
          <a:xfrm flipV="1">
            <a:off x="2193513" y="1637903"/>
            <a:ext cx="0" cy="9440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單箭頭接點 339">
            <a:extLst>
              <a:ext uri="{FF2B5EF4-FFF2-40B4-BE49-F238E27FC236}">
                <a16:creationId xmlns:a16="http://schemas.microsoft.com/office/drawing/2014/main" id="{F1314661-A997-4700-8697-C83A88A03ABB}"/>
              </a:ext>
            </a:extLst>
          </p:cNvPr>
          <p:cNvCxnSpPr>
            <a:cxnSpLocks/>
          </p:cNvCxnSpPr>
          <p:nvPr/>
        </p:nvCxnSpPr>
        <p:spPr>
          <a:xfrm flipH="1" flipV="1">
            <a:off x="4447154" y="1634312"/>
            <a:ext cx="0" cy="987215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單箭頭接點 340">
            <a:extLst>
              <a:ext uri="{FF2B5EF4-FFF2-40B4-BE49-F238E27FC236}">
                <a16:creationId xmlns:a16="http://schemas.microsoft.com/office/drawing/2014/main" id="{5CD8B5A7-37D0-4B73-AE24-187836BACB63}"/>
              </a:ext>
            </a:extLst>
          </p:cNvPr>
          <p:cNvCxnSpPr>
            <a:cxnSpLocks/>
          </p:cNvCxnSpPr>
          <p:nvPr/>
        </p:nvCxnSpPr>
        <p:spPr>
          <a:xfrm flipH="1" flipV="1">
            <a:off x="6706357" y="1580989"/>
            <a:ext cx="0" cy="1036363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單箭頭接點 341">
            <a:extLst>
              <a:ext uri="{FF2B5EF4-FFF2-40B4-BE49-F238E27FC236}">
                <a16:creationId xmlns:a16="http://schemas.microsoft.com/office/drawing/2014/main" id="{E35410EA-7DE3-4495-A613-F0FC6A088C0F}"/>
              </a:ext>
            </a:extLst>
          </p:cNvPr>
          <p:cNvCxnSpPr>
            <a:cxnSpLocks/>
          </p:cNvCxnSpPr>
          <p:nvPr/>
        </p:nvCxnSpPr>
        <p:spPr>
          <a:xfrm flipH="1" flipV="1">
            <a:off x="8937427" y="1600986"/>
            <a:ext cx="0" cy="1053869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單箭頭接點 342">
            <a:extLst>
              <a:ext uri="{FF2B5EF4-FFF2-40B4-BE49-F238E27FC236}">
                <a16:creationId xmlns:a16="http://schemas.microsoft.com/office/drawing/2014/main" id="{1E2DD7F8-D770-48D9-BF5D-7E0E75C264E2}"/>
              </a:ext>
            </a:extLst>
          </p:cNvPr>
          <p:cNvCxnSpPr>
            <a:cxnSpLocks/>
            <a:endCxn id="317" idx="1"/>
          </p:cNvCxnSpPr>
          <p:nvPr/>
        </p:nvCxnSpPr>
        <p:spPr>
          <a:xfrm>
            <a:off x="1478851" y="2745729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單箭頭接點 343">
            <a:extLst>
              <a:ext uri="{FF2B5EF4-FFF2-40B4-BE49-F238E27FC236}">
                <a16:creationId xmlns:a16="http://schemas.microsoft.com/office/drawing/2014/main" id="{B79177AD-815C-4D75-BF75-8B11962A6675}"/>
              </a:ext>
            </a:extLst>
          </p:cNvPr>
          <p:cNvCxnSpPr>
            <a:cxnSpLocks/>
          </p:cNvCxnSpPr>
          <p:nvPr/>
        </p:nvCxnSpPr>
        <p:spPr>
          <a:xfrm>
            <a:off x="3772541" y="2764071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單箭頭接點 344">
            <a:extLst>
              <a:ext uri="{FF2B5EF4-FFF2-40B4-BE49-F238E27FC236}">
                <a16:creationId xmlns:a16="http://schemas.microsoft.com/office/drawing/2014/main" id="{6A5E013E-3995-4DEE-B7AB-EB26798987D3}"/>
              </a:ext>
            </a:extLst>
          </p:cNvPr>
          <p:cNvCxnSpPr>
            <a:cxnSpLocks/>
          </p:cNvCxnSpPr>
          <p:nvPr/>
        </p:nvCxnSpPr>
        <p:spPr>
          <a:xfrm>
            <a:off x="6002853" y="2782059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線單箭頭接點 345">
            <a:extLst>
              <a:ext uri="{FF2B5EF4-FFF2-40B4-BE49-F238E27FC236}">
                <a16:creationId xmlns:a16="http://schemas.microsoft.com/office/drawing/2014/main" id="{61DA4EEA-08A3-46D5-B1A0-777885854D72}"/>
              </a:ext>
            </a:extLst>
          </p:cNvPr>
          <p:cNvCxnSpPr>
            <a:cxnSpLocks/>
          </p:cNvCxnSpPr>
          <p:nvPr/>
        </p:nvCxnSpPr>
        <p:spPr>
          <a:xfrm>
            <a:off x="8207522" y="2798742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線單箭頭接點 346">
            <a:extLst>
              <a:ext uri="{FF2B5EF4-FFF2-40B4-BE49-F238E27FC236}">
                <a16:creationId xmlns:a16="http://schemas.microsoft.com/office/drawing/2014/main" id="{55831B3E-45AB-4F01-9E8F-37112BA5A732}"/>
              </a:ext>
            </a:extLst>
          </p:cNvPr>
          <p:cNvCxnSpPr>
            <a:cxnSpLocks/>
          </p:cNvCxnSpPr>
          <p:nvPr/>
        </p:nvCxnSpPr>
        <p:spPr>
          <a:xfrm flipH="1">
            <a:off x="4126189" y="1600986"/>
            <a:ext cx="481123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文字方塊 347">
                <a:extLst>
                  <a:ext uri="{FF2B5EF4-FFF2-40B4-BE49-F238E27FC236}">
                    <a16:creationId xmlns:a16="http://schemas.microsoft.com/office/drawing/2014/main" id="{A09696F1-B7C8-4DA1-8D0F-FD994D66D307}"/>
                  </a:ext>
                </a:extLst>
              </p:cNvPr>
              <p:cNvSpPr txBox="1"/>
              <p:nvPr/>
            </p:nvSpPr>
            <p:spPr>
              <a:xfrm>
                <a:off x="9749000" y="1754451"/>
                <a:ext cx="1745734" cy="7469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8" name="文字方塊 347">
                <a:extLst>
                  <a:ext uri="{FF2B5EF4-FFF2-40B4-BE49-F238E27FC236}">
                    <a16:creationId xmlns:a16="http://schemas.microsoft.com/office/drawing/2014/main" id="{A09696F1-B7C8-4DA1-8D0F-FD994D66D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000" y="1754451"/>
                <a:ext cx="1745734" cy="74693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9" name="直線單箭頭接點 348">
            <a:extLst>
              <a:ext uri="{FF2B5EF4-FFF2-40B4-BE49-F238E27FC236}">
                <a16:creationId xmlns:a16="http://schemas.microsoft.com/office/drawing/2014/main" id="{CD5885AC-246D-4266-B5C7-D3E6B202D659}"/>
              </a:ext>
            </a:extLst>
          </p:cNvPr>
          <p:cNvCxnSpPr>
            <a:cxnSpLocks/>
          </p:cNvCxnSpPr>
          <p:nvPr/>
        </p:nvCxnSpPr>
        <p:spPr>
          <a:xfrm>
            <a:off x="2184856" y="1600986"/>
            <a:ext cx="138415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矩形 350">
            <a:extLst>
              <a:ext uri="{FF2B5EF4-FFF2-40B4-BE49-F238E27FC236}">
                <a16:creationId xmlns:a16="http://schemas.microsoft.com/office/drawing/2014/main" id="{38267443-D366-4210-BF38-7A8AD208453E}"/>
              </a:ext>
            </a:extLst>
          </p:cNvPr>
          <p:cNvSpPr/>
          <p:nvPr/>
        </p:nvSpPr>
        <p:spPr>
          <a:xfrm>
            <a:off x="3069255" y="3711911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5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  <p:bldP spid="297" grpId="0" animBg="1"/>
      <p:bldP spid="298" grpId="0" animBg="1"/>
      <p:bldP spid="299" grpId="0" animBg="1"/>
      <p:bldP spid="304" grpId="0"/>
      <p:bldP spid="305" grpId="0"/>
      <p:bldP spid="306" grpId="0"/>
      <p:bldP spid="307" grpId="0"/>
      <p:bldP spid="348" grpId="0" animBg="1"/>
      <p:bldP spid="3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665B80-2754-4DB5-8AF3-8BAFE4F10528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grpSp>
        <p:nvGrpSpPr>
          <p:cNvPr id="129" name="群組 128">
            <a:extLst>
              <a:ext uri="{FF2B5EF4-FFF2-40B4-BE49-F238E27FC236}">
                <a16:creationId xmlns:a16="http://schemas.microsoft.com/office/drawing/2014/main" id="{ED7CF0C6-F6CE-449C-9CD8-49A036DD0A31}"/>
              </a:ext>
            </a:extLst>
          </p:cNvPr>
          <p:cNvGrpSpPr/>
          <p:nvPr/>
        </p:nvGrpSpPr>
        <p:grpSpPr>
          <a:xfrm>
            <a:off x="2104405" y="4747170"/>
            <a:ext cx="730938" cy="1340453"/>
            <a:chOff x="988440" y="4874027"/>
            <a:chExt cx="715161" cy="1669208"/>
          </a:xfrm>
        </p:grpSpPr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D2A2BC9A-D617-4CA0-AF0A-77B88BCA8857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565018B3-E982-4F77-924D-B68A428CD449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32" name="直線單箭頭接點 131">
              <a:extLst>
                <a:ext uri="{FF2B5EF4-FFF2-40B4-BE49-F238E27FC236}">
                  <a16:creationId xmlns:a16="http://schemas.microsoft.com/office/drawing/2014/main" id="{CF9475B8-EEDD-4394-BC3A-C00A03AD2ECE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字方塊 132">
                  <a:extLst>
                    <a:ext uri="{FF2B5EF4-FFF2-40B4-BE49-F238E27FC236}">
                      <a16:creationId xmlns:a16="http://schemas.microsoft.com/office/drawing/2014/main" id="{4D324E94-DD97-42A4-8221-A2DA8B669029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群組 133">
            <a:extLst>
              <a:ext uri="{FF2B5EF4-FFF2-40B4-BE49-F238E27FC236}">
                <a16:creationId xmlns:a16="http://schemas.microsoft.com/office/drawing/2014/main" id="{BCC24FA6-028E-4B56-B318-A236D621733A}"/>
              </a:ext>
            </a:extLst>
          </p:cNvPr>
          <p:cNvGrpSpPr/>
          <p:nvPr/>
        </p:nvGrpSpPr>
        <p:grpSpPr>
          <a:xfrm>
            <a:off x="4341876" y="4747170"/>
            <a:ext cx="730938" cy="1340454"/>
            <a:chOff x="3049476" y="4874026"/>
            <a:chExt cx="715161" cy="1669209"/>
          </a:xfrm>
        </p:grpSpPr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1BA1034F-9A75-4886-B1FD-73F1F52B19B5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EC087471-6751-418A-A6E7-3691CF5035A2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37" name="直線單箭頭接點 136">
              <a:extLst>
                <a:ext uri="{FF2B5EF4-FFF2-40B4-BE49-F238E27FC236}">
                  <a16:creationId xmlns:a16="http://schemas.microsoft.com/office/drawing/2014/main" id="{9888AD40-948B-4250-8F5E-D12CABE0C75E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字方塊 137">
                  <a:extLst>
                    <a:ext uri="{FF2B5EF4-FFF2-40B4-BE49-F238E27FC236}">
                      <a16:creationId xmlns:a16="http://schemas.microsoft.com/office/drawing/2014/main" id="{5B3CE5AF-25DA-4078-8460-CB758451A340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D622B088-3EEA-4709-9B2E-638C3206D367}"/>
              </a:ext>
            </a:extLst>
          </p:cNvPr>
          <p:cNvGrpSpPr/>
          <p:nvPr/>
        </p:nvGrpSpPr>
        <p:grpSpPr>
          <a:xfrm>
            <a:off x="6579347" y="4762040"/>
            <a:ext cx="730938" cy="1340454"/>
            <a:chOff x="5344903" y="4888896"/>
            <a:chExt cx="715161" cy="1669209"/>
          </a:xfrm>
        </p:grpSpPr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C4B511BE-83D9-43F8-9564-06DB99B41F48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41" name="直線單箭頭接點 140">
              <a:extLst>
                <a:ext uri="{FF2B5EF4-FFF2-40B4-BE49-F238E27FC236}">
                  <a16:creationId xmlns:a16="http://schemas.microsoft.com/office/drawing/2014/main" id="{9992CEF6-0F2A-4663-A4C1-0424DC278665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5F46D222-3BD6-4B43-AFA8-D8B4737CCAAB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文字方塊 142">
                  <a:extLst>
                    <a:ext uri="{FF2B5EF4-FFF2-40B4-BE49-F238E27FC236}">
                      <a16:creationId xmlns:a16="http://schemas.microsoft.com/office/drawing/2014/main" id="{ADD12B81-D141-4D65-AD66-303A61D0806A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群組 143">
            <a:extLst>
              <a:ext uri="{FF2B5EF4-FFF2-40B4-BE49-F238E27FC236}">
                <a16:creationId xmlns:a16="http://schemas.microsoft.com/office/drawing/2014/main" id="{86B282B4-31FE-42F0-8BE9-F7AA7DEB051D}"/>
              </a:ext>
            </a:extLst>
          </p:cNvPr>
          <p:cNvGrpSpPr/>
          <p:nvPr/>
        </p:nvGrpSpPr>
        <p:grpSpPr>
          <a:xfrm>
            <a:off x="8816818" y="4778841"/>
            <a:ext cx="730938" cy="1340454"/>
            <a:chOff x="7700853" y="4905697"/>
            <a:chExt cx="715161" cy="1669209"/>
          </a:xfrm>
        </p:grpSpPr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DDE6736C-36D1-40E9-B90C-E88FC8FAA6B4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46" name="直線單箭頭接點 145">
              <a:extLst>
                <a:ext uri="{FF2B5EF4-FFF2-40B4-BE49-F238E27FC236}">
                  <a16:creationId xmlns:a16="http://schemas.microsoft.com/office/drawing/2014/main" id="{5DCD55B6-878F-47CD-9859-DE4A45C8C292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CC430DB6-30F1-485A-AABC-AE45D725E476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文字方塊 147">
                  <a:extLst>
                    <a:ext uri="{FF2B5EF4-FFF2-40B4-BE49-F238E27FC236}">
                      <a16:creationId xmlns:a16="http://schemas.microsoft.com/office/drawing/2014/main" id="{143E0B78-1CAB-4EB2-B979-C2A99B1A59B4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CA7B296A-55CF-472A-BDF3-B6B1BB4EB0E5}"/>
                  </a:ext>
                </a:extLst>
              </p:cNvPr>
              <p:cNvSpPr txBox="1"/>
              <p:nvPr/>
            </p:nvSpPr>
            <p:spPr>
              <a:xfrm>
                <a:off x="8842805" y="4834113"/>
                <a:ext cx="730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CA7B296A-55CF-472A-BDF3-B6B1BB4EB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805" y="4834113"/>
                <a:ext cx="73093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4CE77139-5FEF-4D95-9DC1-85E991547A4C}"/>
                  </a:ext>
                </a:extLst>
              </p:cNvPr>
              <p:cNvSpPr txBox="1"/>
              <p:nvPr/>
            </p:nvSpPr>
            <p:spPr>
              <a:xfrm>
                <a:off x="6595131" y="4823040"/>
                <a:ext cx="730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4CE77139-5FEF-4D95-9DC1-85E991547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131" y="4823040"/>
                <a:ext cx="73093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18930703-B1C9-46F9-ADF5-326B0CE0AFC2}"/>
                  </a:ext>
                </a:extLst>
              </p:cNvPr>
              <p:cNvSpPr txBox="1"/>
              <p:nvPr/>
            </p:nvSpPr>
            <p:spPr>
              <a:xfrm>
                <a:off x="4382876" y="4823040"/>
                <a:ext cx="730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18930703-B1C9-46F9-ADF5-326B0CE0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876" y="4823040"/>
                <a:ext cx="73093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字方塊 151">
                <a:extLst>
                  <a:ext uri="{FF2B5EF4-FFF2-40B4-BE49-F238E27FC236}">
                    <a16:creationId xmlns:a16="http://schemas.microsoft.com/office/drawing/2014/main" id="{69F49A17-8CF8-4240-963B-46E1C6B40ED6}"/>
                  </a:ext>
                </a:extLst>
              </p:cNvPr>
              <p:cNvSpPr txBox="1"/>
              <p:nvPr/>
            </p:nvSpPr>
            <p:spPr>
              <a:xfrm>
                <a:off x="2089768" y="4815574"/>
                <a:ext cx="730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2" name="文字方塊 151">
                <a:extLst>
                  <a:ext uri="{FF2B5EF4-FFF2-40B4-BE49-F238E27FC236}">
                    <a16:creationId xmlns:a16="http://schemas.microsoft.com/office/drawing/2014/main" id="{69F49A17-8CF8-4240-963B-46E1C6B40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68" y="4815574"/>
                <a:ext cx="73093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群組 152">
            <a:extLst>
              <a:ext uri="{FF2B5EF4-FFF2-40B4-BE49-F238E27FC236}">
                <a16:creationId xmlns:a16="http://schemas.microsoft.com/office/drawing/2014/main" id="{2303117B-6F23-4B1C-B259-B52948C0C02F}"/>
              </a:ext>
            </a:extLst>
          </p:cNvPr>
          <p:cNvGrpSpPr/>
          <p:nvPr/>
        </p:nvGrpSpPr>
        <p:grpSpPr>
          <a:xfrm>
            <a:off x="2049326" y="2428548"/>
            <a:ext cx="715161" cy="605813"/>
            <a:chOff x="635402" y="1337615"/>
            <a:chExt cx="715161" cy="605813"/>
          </a:xfrm>
        </p:grpSpPr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B470BA83-2FED-4F71-83D6-CB6892C504CA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字方塊 154">
                  <a:extLst>
                    <a:ext uri="{FF2B5EF4-FFF2-40B4-BE49-F238E27FC236}">
                      <a16:creationId xmlns:a16="http://schemas.microsoft.com/office/drawing/2014/main" id="{149B9C8C-7B28-4464-BA63-794E64A6C69F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6" name="群組 155">
            <a:extLst>
              <a:ext uri="{FF2B5EF4-FFF2-40B4-BE49-F238E27FC236}">
                <a16:creationId xmlns:a16="http://schemas.microsoft.com/office/drawing/2014/main" id="{A1FD897B-BE46-4B33-B850-AF7FAEC95F1D}"/>
              </a:ext>
            </a:extLst>
          </p:cNvPr>
          <p:cNvGrpSpPr/>
          <p:nvPr/>
        </p:nvGrpSpPr>
        <p:grpSpPr>
          <a:xfrm>
            <a:off x="4301433" y="2428548"/>
            <a:ext cx="715161" cy="605813"/>
            <a:chOff x="635402" y="1337615"/>
            <a:chExt cx="715161" cy="605813"/>
          </a:xfrm>
        </p:grpSpPr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4D7CEA48-89E8-49CA-BB37-CE777D340A16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文字方塊 157">
                  <a:extLst>
                    <a:ext uri="{FF2B5EF4-FFF2-40B4-BE49-F238E27FC236}">
                      <a16:creationId xmlns:a16="http://schemas.microsoft.com/office/drawing/2014/main" id="{13FEDB97-47ED-42D2-90AE-C8A2A8FD6FBE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1" name="文字方塊 130">
                  <a:extLst>
                    <a:ext uri="{FF2B5EF4-FFF2-40B4-BE49-F238E27FC236}">
                      <a16:creationId xmlns:a16="http://schemas.microsoft.com/office/drawing/2014/main" id="{8835FF1A-10F6-4B3D-864D-2DB482AFC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9" name="群組 158">
            <a:extLst>
              <a:ext uri="{FF2B5EF4-FFF2-40B4-BE49-F238E27FC236}">
                <a16:creationId xmlns:a16="http://schemas.microsoft.com/office/drawing/2014/main" id="{847DD0C6-F197-431C-96AA-E761192138D6}"/>
              </a:ext>
            </a:extLst>
          </p:cNvPr>
          <p:cNvGrpSpPr/>
          <p:nvPr/>
        </p:nvGrpSpPr>
        <p:grpSpPr>
          <a:xfrm>
            <a:off x="6554689" y="2428548"/>
            <a:ext cx="715161" cy="605813"/>
            <a:chOff x="635402" y="1337615"/>
            <a:chExt cx="715161" cy="605813"/>
          </a:xfrm>
        </p:grpSpPr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72F9DAD4-6BEE-43AD-BBDC-ED1CE5C038C4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文字方塊 160">
                  <a:extLst>
                    <a:ext uri="{FF2B5EF4-FFF2-40B4-BE49-F238E27FC236}">
                      <a16:creationId xmlns:a16="http://schemas.microsoft.com/office/drawing/2014/main" id="{BC1ED258-C3CB-453F-9F21-32DE825365C2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677D01A2-6423-4A4F-A182-97E91CF290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群組 161">
            <a:extLst>
              <a:ext uri="{FF2B5EF4-FFF2-40B4-BE49-F238E27FC236}">
                <a16:creationId xmlns:a16="http://schemas.microsoft.com/office/drawing/2014/main" id="{DCEE7013-0B56-4024-A14E-7570508D547B}"/>
              </a:ext>
            </a:extLst>
          </p:cNvPr>
          <p:cNvGrpSpPr/>
          <p:nvPr/>
        </p:nvGrpSpPr>
        <p:grpSpPr>
          <a:xfrm>
            <a:off x="8802363" y="2428548"/>
            <a:ext cx="715161" cy="605813"/>
            <a:chOff x="635402" y="1337615"/>
            <a:chExt cx="715161" cy="605813"/>
          </a:xfrm>
        </p:grpSpPr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99528C33-8B29-4B9A-B84C-85EE213063B8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字方塊 163">
                  <a:extLst>
                    <a:ext uri="{FF2B5EF4-FFF2-40B4-BE49-F238E27FC236}">
                      <a16:creationId xmlns:a16="http://schemas.microsoft.com/office/drawing/2014/main" id="{354CE3DA-86E3-4638-B799-E18C0AD15F44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0" name="文字方塊 169">
                  <a:extLst>
                    <a:ext uri="{FF2B5EF4-FFF2-40B4-BE49-F238E27FC236}">
                      <a16:creationId xmlns:a16="http://schemas.microsoft.com/office/drawing/2014/main" id="{7D5C1436-70E5-4E14-9DC9-8DBE41E81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5" name="直線單箭頭接點 164">
            <a:extLst>
              <a:ext uri="{FF2B5EF4-FFF2-40B4-BE49-F238E27FC236}">
                <a16:creationId xmlns:a16="http://schemas.microsoft.com/office/drawing/2014/main" id="{1C890570-0CE1-4D30-81B6-7BF361D6DC4E}"/>
              </a:ext>
            </a:extLst>
          </p:cNvPr>
          <p:cNvCxnSpPr>
            <a:cxnSpLocks/>
          </p:cNvCxnSpPr>
          <p:nvPr/>
        </p:nvCxnSpPr>
        <p:spPr>
          <a:xfrm flipV="1">
            <a:off x="2413076" y="4315724"/>
            <a:ext cx="0" cy="4463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單箭頭接點 165">
            <a:extLst>
              <a:ext uri="{FF2B5EF4-FFF2-40B4-BE49-F238E27FC236}">
                <a16:creationId xmlns:a16="http://schemas.microsoft.com/office/drawing/2014/main" id="{7D53A218-7CAB-4EBA-8846-0EB8DF5540DB}"/>
              </a:ext>
            </a:extLst>
          </p:cNvPr>
          <p:cNvCxnSpPr>
            <a:cxnSpLocks/>
          </p:cNvCxnSpPr>
          <p:nvPr/>
        </p:nvCxnSpPr>
        <p:spPr>
          <a:xfrm flipV="1">
            <a:off x="4689315" y="4315724"/>
            <a:ext cx="0" cy="4314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單箭頭接點 166">
            <a:extLst>
              <a:ext uri="{FF2B5EF4-FFF2-40B4-BE49-F238E27FC236}">
                <a16:creationId xmlns:a16="http://schemas.microsoft.com/office/drawing/2014/main" id="{31886191-78D7-4092-9914-C29803285777}"/>
              </a:ext>
            </a:extLst>
          </p:cNvPr>
          <p:cNvCxnSpPr>
            <a:cxnSpLocks/>
          </p:cNvCxnSpPr>
          <p:nvPr/>
        </p:nvCxnSpPr>
        <p:spPr>
          <a:xfrm flipV="1">
            <a:off x="6935379" y="4315724"/>
            <a:ext cx="0" cy="4314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單箭頭接點 167">
            <a:extLst>
              <a:ext uri="{FF2B5EF4-FFF2-40B4-BE49-F238E27FC236}">
                <a16:creationId xmlns:a16="http://schemas.microsoft.com/office/drawing/2014/main" id="{AD9F80D3-ECB7-4DEA-AFD8-F2349E9C23BE}"/>
              </a:ext>
            </a:extLst>
          </p:cNvPr>
          <p:cNvCxnSpPr>
            <a:cxnSpLocks/>
          </p:cNvCxnSpPr>
          <p:nvPr/>
        </p:nvCxnSpPr>
        <p:spPr>
          <a:xfrm flipH="1" flipV="1">
            <a:off x="9171425" y="4315724"/>
            <a:ext cx="14090" cy="4463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單箭頭接點 168">
            <a:extLst>
              <a:ext uri="{FF2B5EF4-FFF2-40B4-BE49-F238E27FC236}">
                <a16:creationId xmlns:a16="http://schemas.microsoft.com/office/drawing/2014/main" id="{508EE1DD-6833-48DB-AD0A-9DEC911055A4}"/>
              </a:ext>
            </a:extLst>
          </p:cNvPr>
          <p:cNvCxnSpPr>
            <a:cxnSpLocks/>
          </p:cNvCxnSpPr>
          <p:nvPr/>
        </p:nvCxnSpPr>
        <p:spPr>
          <a:xfrm flipV="1">
            <a:off x="2360459" y="3049232"/>
            <a:ext cx="12605" cy="4940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單箭頭接點 169">
            <a:extLst>
              <a:ext uri="{FF2B5EF4-FFF2-40B4-BE49-F238E27FC236}">
                <a16:creationId xmlns:a16="http://schemas.microsoft.com/office/drawing/2014/main" id="{F6FA3968-0D9F-4E98-AF0F-94C196D8962C}"/>
              </a:ext>
            </a:extLst>
          </p:cNvPr>
          <p:cNvCxnSpPr>
            <a:cxnSpLocks/>
          </p:cNvCxnSpPr>
          <p:nvPr/>
        </p:nvCxnSpPr>
        <p:spPr>
          <a:xfrm flipV="1">
            <a:off x="4649303" y="3034361"/>
            <a:ext cx="0" cy="50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>
            <a:extLst>
              <a:ext uri="{FF2B5EF4-FFF2-40B4-BE49-F238E27FC236}">
                <a16:creationId xmlns:a16="http://schemas.microsoft.com/office/drawing/2014/main" id="{517563CA-207E-445E-8893-27126C456180}"/>
              </a:ext>
            </a:extLst>
          </p:cNvPr>
          <p:cNvCxnSpPr>
            <a:cxnSpLocks/>
          </p:cNvCxnSpPr>
          <p:nvPr/>
        </p:nvCxnSpPr>
        <p:spPr>
          <a:xfrm flipV="1">
            <a:off x="6895367" y="3034361"/>
            <a:ext cx="0" cy="50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單箭頭接點 171">
            <a:extLst>
              <a:ext uri="{FF2B5EF4-FFF2-40B4-BE49-F238E27FC236}">
                <a16:creationId xmlns:a16="http://schemas.microsoft.com/office/drawing/2014/main" id="{DA6D4851-BEF3-4200-BCB8-C709C0F534D3}"/>
              </a:ext>
            </a:extLst>
          </p:cNvPr>
          <p:cNvCxnSpPr>
            <a:cxnSpLocks/>
          </p:cNvCxnSpPr>
          <p:nvPr/>
        </p:nvCxnSpPr>
        <p:spPr>
          <a:xfrm flipV="1">
            <a:off x="9145503" y="3049232"/>
            <a:ext cx="0" cy="4940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矩形: 圓角 172">
            <a:extLst>
              <a:ext uri="{FF2B5EF4-FFF2-40B4-BE49-F238E27FC236}">
                <a16:creationId xmlns:a16="http://schemas.microsoft.com/office/drawing/2014/main" id="{EE770C85-664A-4CEA-B5CD-AED9DF3547F2}"/>
              </a:ext>
            </a:extLst>
          </p:cNvPr>
          <p:cNvSpPr/>
          <p:nvPr/>
        </p:nvSpPr>
        <p:spPr>
          <a:xfrm>
            <a:off x="1845947" y="3575424"/>
            <a:ext cx="7835608" cy="737504"/>
          </a:xfrm>
          <a:prstGeom prst="roundRect">
            <a:avLst/>
          </a:prstGeom>
          <a:blipFill>
            <a:blip r:embed="rId15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Self-Attention Layer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E7F81FA7-30F8-4BD7-9DB8-26DE277D2E2B}"/>
                  </a:ext>
                </a:extLst>
              </p:cNvPr>
              <p:cNvSpPr txBox="1"/>
              <p:nvPr/>
            </p:nvSpPr>
            <p:spPr>
              <a:xfrm>
                <a:off x="2632656" y="1767125"/>
                <a:ext cx="6512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/>
                  <a:t>can be parallelly computed. 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E7F81FA7-30F8-4BD7-9DB8-26DE277D2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56" y="1767125"/>
                <a:ext cx="6512847" cy="461665"/>
              </a:xfrm>
              <a:prstGeom prst="rect">
                <a:avLst/>
              </a:prstGeom>
              <a:blipFill>
                <a:blip r:embed="rId16"/>
                <a:stretch>
                  <a:fillRect l="-28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1FDDDF11-794D-4E1D-B589-FC4428BCBDB8}"/>
              </a:ext>
            </a:extLst>
          </p:cNvPr>
          <p:cNvSpPr txBox="1"/>
          <p:nvPr/>
        </p:nvSpPr>
        <p:spPr>
          <a:xfrm>
            <a:off x="7923701" y="1703105"/>
            <a:ext cx="28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33E55249-2F8D-4B51-8E4B-913B72E2A7B9}"/>
              </a:ext>
            </a:extLst>
          </p:cNvPr>
          <p:cNvGrpSpPr/>
          <p:nvPr/>
        </p:nvGrpSpPr>
        <p:grpSpPr>
          <a:xfrm>
            <a:off x="8250977" y="1751303"/>
            <a:ext cx="524575" cy="428179"/>
            <a:chOff x="5091792" y="1543557"/>
            <a:chExt cx="639241" cy="608154"/>
          </a:xfrm>
        </p:grpSpPr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92C43549-3CE2-4B7E-9060-254FC7F353E6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字方塊 55">
                  <a:extLst>
                    <a:ext uri="{FF2B5EF4-FFF2-40B4-BE49-F238E27FC236}">
                      <a16:creationId xmlns:a16="http://schemas.microsoft.com/office/drawing/2014/main" id="{250E1F13-52F3-4A7C-B216-93BB03F53140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6" name="文字方塊 55">
                  <a:extLst>
                    <a:ext uri="{FF2B5EF4-FFF2-40B4-BE49-F238E27FC236}">
                      <a16:creationId xmlns:a16="http://schemas.microsoft.com/office/drawing/2014/main" id="{250E1F13-52F3-4A7C-B216-93BB03F53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5000" r="-18056" b="-5714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4E362157-ACBE-49F8-A0C1-C8AFC70B7EB8}"/>
              </a:ext>
            </a:extLst>
          </p:cNvPr>
          <p:cNvSpPr txBox="1"/>
          <p:nvPr/>
        </p:nvSpPr>
        <p:spPr>
          <a:xfrm>
            <a:off x="7923702" y="2259854"/>
            <a:ext cx="28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D7D3792B-80BD-4A28-B28D-819A02F06832}"/>
              </a:ext>
            </a:extLst>
          </p:cNvPr>
          <p:cNvGrpSpPr/>
          <p:nvPr/>
        </p:nvGrpSpPr>
        <p:grpSpPr>
          <a:xfrm>
            <a:off x="8250978" y="2322573"/>
            <a:ext cx="524575" cy="428179"/>
            <a:chOff x="5091792" y="1543557"/>
            <a:chExt cx="639241" cy="608154"/>
          </a:xfrm>
        </p:grpSpPr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DAB466CA-C444-4732-A85C-670C9B1AFA41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44132C10-95B1-47BF-BDC6-BB03404F6157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44132C10-95B1-47BF-BDC6-BB03404F6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blipFill>
                  <a:blip r:embed="rId4"/>
                  <a:stretch>
                    <a:fillRect b="-1590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3708A493-6479-488C-ADD1-A24563CB6A78}"/>
              </a:ext>
            </a:extLst>
          </p:cNvPr>
          <p:cNvSpPr txBox="1"/>
          <p:nvPr/>
        </p:nvSpPr>
        <p:spPr>
          <a:xfrm>
            <a:off x="7910636" y="2809549"/>
            <a:ext cx="28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AF450FB5-DCF5-448D-8C87-6721AE4B07F8}"/>
              </a:ext>
            </a:extLst>
          </p:cNvPr>
          <p:cNvGrpSpPr/>
          <p:nvPr/>
        </p:nvGrpSpPr>
        <p:grpSpPr>
          <a:xfrm>
            <a:off x="8260483" y="2839606"/>
            <a:ext cx="524575" cy="428179"/>
            <a:chOff x="5091792" y="1543557"/>
            <a:chExt cx="639241" cy="608154"/>
          </a:xfrm>
        </p:grpSpPr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A01E0B9A-3F85-4B38-8203-F3FB4FE29852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32A8BB23-C680-4AB0-A882-C239E58565DD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32A8BB23-C680-4AB0-A882-C239E5856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3944" r="-14085" b="-5581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457C37DA-A8C4-46B6-835E-65B47333475E}"/>
                  </a:ext>
                </a:extLst>
              </p:cNvPr>
              <p:cNvSpPr/>
              <p:nvPr/>
            </p:nvSpPr>
            <p:spPr>
              <a:xfrm>
                <a:off x="6548115" y="1725812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457C37DA-A8C4-46B6-835E-65B473334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15" y="1725812"/>
                <a:ext cx="140596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37BEA49-3AD6-4720-933A-020F11825B00}"/>
                  </a:ext>
                </a:extLst>
              </p:cNvPr>
              <p:cNvSpPr/>
              <p:nvPr/>
            </p:nvSpPr>
            <p:spPr>
              <a:xfrm>
                <a:off x="6548115" y="2287196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37BEA49-3AD6-4720-933A-020F11825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15" y="2287196"/>
                <a:ext cx="140596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AB483B83-5D9A-435B-8B61-C488C87A80A4}"/>
                  </a:ext>
                </a:extLst>
              </p:cNvPr>
              <p:cNvSpPr/>
              <p:nvPr/>
            </p:nvSpPr>
            <p:spPr>
              <a:xfrm>
                <a:off x="6557803" y="2857070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AB483B83-5D9A-435B-8B61-C488C87A8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03" y="2857070"/>
                <a:ext cx="140596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群組 67">
            <a:extLst>
              <a:ext uri="{FF2B5EF4-FFF2-40B4-BE49-F238E27FC236}">
                <a16:creationId xmlns:a16="http://schemas.microsoft.com/office/drawing/2014/main" id="{6AC42495-66B0-4658-894D-F3F65EAFDD23}"/>
              </a:ext>
            </a:extLst>
          </p:cNvPr>
          <p:cNvGrpSpPr/>
          <p:nvPr/>
        </p:nvGrpSpPr>
        <p:grpSpPr>
          <a:xfrm>
            <a:off x="6826537" y="3710052"/>
            <a:ext cx="631828" cy="1344481"/>
            <a:chOff x="6592432" y="2322887"/>
            <a:chExt cx="679984" cy="1713297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170E9AB4-D878-411C-A970-DE1A6B0C1165}"/>
                </a:ext>
              </a:extLst>
            </p:cNvPr>
            <p:cNvSpPr/>
            <p:nvPr/>
          </p:nvSpPr>
          <p:spPr>
            <a:xfrm rot="5400000">
              <a:off x="6075775" y="2839544"/>
              <a:ext cx="1713297" cy="6799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字方塊 69">
                  <a:extLst>
                    <a:ext uri="{FF2B5EF4-FFF2-40B4-BE49-F238E27FC236}">
                      <a16:creationId xmlns:a16="http://schemas.microsoft.com/office/drawing/2014/main" id="{6D40B35E-5D11-4D70-A117-08A8D3CF0F2E}"/>
                    </a:ext>
                  </a:extLst>
                </p:cNvPr>
                <p:cNvSpPr txBox="1"/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70" name="文字方塊 69">
                  <a:extLst>
                    <a:ext uri="{FF2B5EF4-FFF2-40B4-BE49-F238E27FC236}">
                      <a16:creationId xmlns:a16="http://schemas.microsoft.com/office/drawing/2014/main" id="{6D40B35E-5D11-4D70-A117-08A8D3CF0F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37255" b="-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0DFD5B0D-9E3C-4ECB-AF8A-BEAEF337D5BA}"/>
                  </a:ext>
                </a:extLst>
              </p:cNvPr>
              <p:cNvSpPr/>
              <p:nvPr/>
            </p:nvSpPr>
            <p:spPr>
              <a:xfrm>
                <a:off x="7607530" y="4124511"/>
                <a:ext cx="1266288" cy="53360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0DFD5B0D-9E3C-4ECB-AF8A-BEAEF337D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530" y="4124511"/>
                <a:ext cx="1266288" cy="5336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608FBC19-3567-430E-8DAE-2B14B1EE0D66}"/>
                  </a:ext>
                </a:extLst>
              </p:cNvPr>
              <p:cNvSpPr/>
              <p:nvPr/>
            </p:nvSpPr>
            <p:spPr>
              <a:xfrm>
                <a:off x="5055925" y="3798097"/>
                <a:ext cx="1160042" cy="116839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608FBC19-3567-430E-8DAE-2B14B1EE0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25" y="3798097"/>
                <a:ext cx="1160042" cy="11683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箭號: 向右 72">
            <a:extLst>
              <a:ext uri="{FF2B5EF4-FFF2-40B4-BE49-F238E27FC236}">
                <a16:creationId xmlns:a16="http://schemas.microsoft.com/office/drawing/2014/main" id="{693297CA-0FE5-457B-BE00-2526276D046C}"/>
              </a:ext>
            </a:extLst>
          </p:cNvPr>
          <p:cNvSpPr/>
          <p:nvPr/>
        </p:nvSpPr>
        <p:spPr>
          <a:xfrm flipH="1">
            <a:off x="4507034" y="4071934"/>
            <a:ext cx="380840" cy="5439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4D7571DB-E5EB-455B-8EDB-E1C747B01508}"/>
                  </a:ext>
                </a:extLst>
              </p:cNvPr>
              <p:cNvSpPr/>
              <p:nvPr/>
            </p:nvSpPr>
            <p:spPr>
              <a:xfrm>
                <a:off x="3180320" y="3798098"/>
                <a:ext cx="1160042" cy="116839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4D7571DB-E5EB-455B-8EDB-E1C747B01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320" y="3798098"/>
                <a:ext cx="1160042" cy="11683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40E1CA4D-52A4-4079-A767-21A9FA4D49E9}"/>
                  </a:ext>
                </a:extLst>
              </p:cNvPr>
              <p:cNvSpPr/>
              <p:nvPr/>
            </p:nvSpPr>
            <p:spPr>
              <a:xfrm>
                <a:off x="6858572" y="5136306"/>
                <a:ext cx="1405968" cy="12270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40E1CA4D-52A4-4079-A767-21A9FA4D4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572" y="5136306"/>
                <a:ext cx="1405968" cy="12270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7FB7EF62-9441-4758-BE83-B4E567FECE65}"/>
                  </a:ext>
                </a:extLst>
              </p:cNvPr>
              <p:cNvSpPr/>
              <p:nvPr/>
            </p:nvSpPr>
            <p:spPr>
              <a:xfrm>
                <a:off x="5073812" y="5413022"/>
                <a:ext cx="1534737" cy="56039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7FB7EF62-9441-4758-BE83-B4E567FEC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812" y="5413022"/>
                <a:ext cx="1534737" cy="5603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字方塊 76">
            <a:extLst>
              <a:ext uri="{FF2B5EF4-FFF2-40B4-BE49-F238E27FC236}">
                <a16:creationId xmlns:a16="http://schemas.microsoft.com/office/drawing/2014/main" id="{A339720C-ACBA-4EC5-9340-85E9B81064A7}"/>
              </a:ext>
            </a:extLst>
          </p:cNvPr>
          <p:cNvSpPr txBox="1"/>
          <p:nvPr/>
        </p:nvSpPr>
        <p:spPr>
          <a:xfrm>
            <a:off x="4654730" y="5449305"/>
            <a:ext cx="31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D8F83A5F-7D87-4611-BAF7-AD4A9E09339C}"/>
                  </a:ext>
                </a:extLst>
              </p:cNvPr>
              <p:cNvSpPr/>
              <p:nvPr/>
            </p:nvSpPr>
            <p:spPr>
              <a:xfrm>
                <a:off x="8976479" y="1752056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D8F83A5F-7D87-4611-BAF7-AD4A9E093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479" y="1752056"/>
                <a:ext cx="1405968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407934CE-B045-454C-9B2B-4F2F9C5C9B2D}"/>
                  </a:ext>
                </a:extLst>
              </p:cNvPr>
              <p:cNvSpPr/>
              <p:nvPr/>
            </p:nvSpPr>
            <p:spPr>
              <a:xfrm>
                <a:off x="2939017" y="5398495"/>
                <a:ext cx="1534737" cy="56039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407934CE-B045-454C-9B2B-4F2F9C5C9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17" y="5398495"/>
                <a:ext cx="1534737" cy="5603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文字方塊 79">
            <a:extLst>
              <a:ext uri="{FF2B5EF4-FFF2-40B4-BE49-F238E27FC236}">
                <a16:creationId xmlns:a16="http://schemas.microsoft.com/office/drawing/2014/main" id="{22150BEB-FDE8-42F0-B945-847F7CF03486}"/>
              </a:ext>
            </a:extLst>
          </p:cNvPr>
          <p:cNvSpPr txBox="1"/>
          <p:nvPr/>
        </p:nvSpPr>
        <p:spPr>
          <a:xfrm>
            <a:off x="6290615" y="4082242"/>
            <a:ext cx="2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2A948F7B-A6E6-412F-9FE9-F7DE8179B100}"/>
                  </a:ext>
                </a:extLst>
              </p:cNvPr>
              <p:cNvSpPr/>
              <p:nvPr/>
            </p:nvSpPr>
            <p:spPr>
              <a:xfrm>
                <a:off x="8976479" y="2301175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2A948F7B-A6E6-412F-9FE9-F7DE8179B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479" y="2301175"/>
                <a:ext cx="1405968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308B69D6-679B-4306-89A9-A8B8F5BA5E1A}"/>
                  </a:ext>
                </a:extLst>
              </p:cNvPr>
              <p:cNvSpPr/>
              <p:nvPr/>
            </p:nvSpPr>
            <p:spPr>
              <a:xfrm>
                <a:off x="8979778" y="2850608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308B69D6-679B-4306-89A9-A8B8F5BA5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778" y="2850608"/>
                <a:ext cx="1405968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圖片 82">
            <a:extLst>
              <a:ext uri="{FF2B5EF4-FFF2-40B4-BE49-F238E27FC236}">
                <a16:creationId xmlns:a16="http://schemas.microsoft.com/office/drawing/2014/main" id="{FBE1BE86-4B6F-41AD-91DA-7F8B5BC194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4609" y="1510075"/>
            <a:ext cx="2351831" cy="1928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4A52BBBF-BC01-4FE5-AEDE-4FE2C985D4FD}"/>
                  </a:ext>
                </a:extLst>
              </p:cNvPr>
              <p:cNvSpPr/>
              <p:nvPr/>
            </p:nvSpPr>
            <p:spPr>
              <a:xfrm>
                <a:off x="3552567" y="2995423"/>
                <a:ext cx="1205585" cy="44480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4A52BBBF-BC01-4FE5-AEDE-4FE2C985D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67" y="2995423"/>
                <a:ext cx="1205585" cy="44480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98DCF745-1407-4603-8A46-00103E830C96}"/>
                  </a:ext>
                </a:extLst>
              </p:cNvPr>
              <p:cNvSpPr/>
              <p:nvPr/>
            </p:nvSpPr>
            <p:spPr>
              <a:xfrm>
                <a:off x="3544107" y="1481900"/>
                <a:ext cx="1222504" cy="4992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98DCF745-1407-4603-8A46-00103E830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107" y="1481900"/>
                <a:ext cx="1222504" cy="49921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>
            <a:extLst>
              <a:ext uri="{FF2B5EF4-FFF2-40B4-BE49-F238E27FC236}">
                <a16:creationId xmlns:a16="http://schemas.microsoft.com/office/drawing/2014/main" id="{F4A5896E-368A-4A6F-A014-07D3C2AEC041}"/>
              </a:ext>
            </a:extLst>
          </p:cNvPr>
          <p:cNvSpPr/>
          <p:nvPr/>
        </p:nvSpPr>
        <p:spPr>
          <a:xfrm>
            <a:off x="1308039" y="1483460"/>
            <a:ext cx="1977348" cy="449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9693EA06-63C9-42A4-9FD8-48017E7A8CDA}"/>
              </a:ext>
            </a:extLst>
          </p:cNvPr>
          <p:cNvSpPr/>
          <p:nvPr/>
        </p:nvSpPr>
        <p:spPr>
          <a:xfrm>
            <a:off x="1326290" y="3015295"/>
            <a:ext cx="1977348" cy="449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箭號: 向右 87">
            <a:extLst>
              <a:ext uri="{FF2B5EF4-FFF2-40B4-BE49-F238E27FC236}">
                <a16:creationId xmlns:a16="http://schemas.microsoft.com/office/drawing/2014/main" id="{BE47F03A-1D01-4558-9C2A-104D575A59BC}"/>
              </a:ext>
            </a:extLst>
          </p:cNvPr>
          <p:cNvSpPr/>
          <p:nvPr/>
        </p:nvSpPr>
        <p:spPr>
          <a:xfrm>
            <a:off x="3332472" y="1541331"/>
            <a:ext cx="182802" cy="308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箭號: 向右 88">
            <a:extLst>
              <a:ext uri="{FF2B5EF4-FFF2-40B4-BE49-F238E27FC236}">
                <a16:creationId xmlns:a16="http://schemas.microsoft.com/office/drawing/2014/main" id="{DB862ADB-CC63-4443-84D4-A5BC317C9A2B}"/>
              </a:ext>
            </a:extLst>
          </p:cNvPr>
          <p:cNvSpPr/>
          <p:nvPr/>
        </p:nvSpPr>
        <p:spPr>
          <a:xfrm>
            <a:off x="3332472" y="3063046"/>
            <a:ext cx="182802" cy="308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F2F97715-C321-439B-9699-3DE05241566D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61" grpId="0"/>
      <p:bldP spid="65" grpId="0" animBg="1"/>
      <p:bldP spid="66" grpId="0" animBg="1"/>
      <p:bldP spid="67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 animBg="1"/>
      <p:bldP spid="79" grpId="0" animBg="1"/>
      <p:bldP spid="80" grpId="0"/>
      <p:bldP spid="81" grpId="0" animBg="1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40AA695-FB73-473A-A82D-AE45AE3856AE}"/>
              </a:ext>
            </a:extLst>
          </p:cNvPr>
          <p:cNvSpPr/>
          <p:nvPr/>
        </p:nvSpPr>
        <p:spPr>
          <a:xfrm>
            <a:off x="3893798" y="708346"/>
            <a:ext cx="6640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Multi-head Self Attention </a:t>
            </a:r>
            <a:r>
              <a:rPr lang="en-US" altLang="zh-TW" dirty="0">
                <a:solidFill>
                  <a:srgbClr val="0070C0"/>
                </a:solidFill>
                <a:latin typeface="Arial Black" panose="020B0A04020102020204" pitchFamily="34" charset="0"/>
              </a:rPr>
              <a:t>(2 heads as example)</a:t>
            </a:r>
            <a:endParaRPr lang="zh-TW" altLang="en-US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93" name="直線單箭頭接點 192">
            <a:extLst>
              <a:ext uri="{FF2B5EF4-FFF2-40B4-BE49-F238E27FC236}">
                <a16:creationId xmlns:a16="http://schemas.microsoft.com/office/drawing/2014/main" id="{1B492ACE-7D7F-41B6-B199-39439D122722}"/>
              </a:ext>
            </a:extLst>
          </p:cNvPr>
          <p:cNvCxnSpPr>
            <a:cxnSpLocks/>
            <a:stCxn id="200" idx="0"/>
          </p:cNvCxnSpPr>
          <p:nvPr/>
        </p:nvCxnSpPr>
        <p:spPr>
          <a:xfrm flipV="1">
            <a:off x="4018584" y="4410039"/>
            <a:ext cx="16333" cy="249634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單箭頭接點 193">
            <a:extLst>
              <a:ext uri="{FF2B5EF4-FFF2-40B4-BE49-F238E27FC236}">
                <a16:creationId xmlns:a16="http://schemas.microsoft.com/office/drawing/2014/main" id="{C43849F7-9FBD-4215-AEF8-F1A65C7F7D85}"/>
              </a:ext>
            </a:extLst>
          </p:cNvPr>
          <p:cNvCxnSpPr>
            <a:cxnSpLocks/>
            <a:stCxn id="205" idx="0"/>
          </p:cNvCxnSpPr>
          <p:nvPr/>
        </p:nvCxnSpPr>
        <p:spPr>
          <a:xfrm flipV="1">
            <a:off x="5327656" y="4410041"/>
            <a:ext cx="1423" cy="249632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單箭頭接點 194">
            <a:extLst>
              <a:ext uri="{FF2B5EF4-FFF2-40B4-BE49-F238E27FC236}">
                <a16:creationId xmlns:a16="http://schemas.microsoft.com/office/drawing/2014/main" id="{A000057A-3F2F-424E-BF0C-0CAB26CA6341}"/>
              </a:ext>
            </a:extLst>
          </p:cNvPr>
          <p:cNvCxnSpPr>
            <a:cxnSpLocks/>
          </p:cNvCxnSpPr>
          <p:nvPr/>
        </p:nvCxnSpPr>
        <p:spPr>
          <a:xfrm>
            <a:off x="2281538" y="4403444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單箭頭接點 195">
            <a:extLst>
              <a:ext uri="{FF2B5EF4-FFF2-40B4-BE49-F238E27FC236}">
                <a16:creationId xmlns:a16="http://schemas.microsoft.com/office/drawing/2014/main" id="{940FD8FF-83A7-4FF1-9EA0-44FB0F19A328}"/>
              </a:ext>
            </a:extLst>
          </p:cNvPr>
          <p:cNvCxnSpPr>
            <a:cxnSpLocks/>
            <a:stCxn id="212" idx="0"/>
          </p:cNvCxnSpPr>
          <p:nvPr/>
        </p:nvCxnSpPr>
        <p:spPr>
          <a:xfrm flipV="1">
            <a:off x="2601753" y="4410039"/>
            <a:ext cx="9095" cy="249634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單箭頭接點 196">
            <a:extLst>
              <a:ext uri="{FF2B5EF4-FFF2-40B4-BE49-F238E27FC236}">
                <a16:creationId xmlns:a16="http://schemas.microsoft.com/office/drawing/2014/main" id="{96F8791B-41E8-4243-BDEB-3980A7422FEB}"/>
              </a:ext>
            </a:extLst>
          </p:cNvPr>
          <p:cNvCxnSpPr>
            <a:cxnSpLocks/>
          </p:cNvCxnSpPr>
          <p:nvPr/>
        </p:nvCxnSpPr>
        <p:spPr>
          <a:xfrm flipV="1">
            <a:off x="2259710" y="4140657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單箭頭接點 197">
            <a:extLst>
              <a:ext uri="{FF2B5EF4-FFF2-40B4-BE49-F238E27FC236}">
                <a16:creationId xmlns:a16="http://schemas.microsoft.com/office/drawing/2014/main" id="{6C6AFE1A-0100-4ACB-A153-E6A61090EE2A}"/>
              </a:ext>
            </a:extLst>
          </p:cNvPr>
          <p:cNvCxnSpPr>
            <a:cxnSpLocks/>
          </p:cNvCxnSpPr>
          <p:nvPr/>
        </p:nvCxnSpPr>
        <p:spPr>
          <a:xfrm flipV="1">
            <a:off x="2959077" y="4126761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矩形 198">
            <a:extLst>
              <a:ext uri="{FF2B5EF4-FFF2-40B4-BE49-F238E27FC236}">
                <a16:creationId xmlns:a16="http://schemas.microsoft.com/office/drawing/2014/main" id="{45ED7BC6-345C-452B-98AD-60FD97B956E4}"/>
              </a:ext>
            </a:extLst>
          </p:cNvPr>
          <p:cNvSpPr/>
          <p:nvPr/>
        </p:nvSpPr>
        <p:spPr>
          <a:xfrm>
            <a:off x="3804067" y="5634794"/>
            <a:ext cx="461546" cy="5148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19215C84-F4D3-47DC-B720-0ABE8FE870DC}"/>
              </a:ext>
            </a:extLst>
          </p:cNvPr>
          <p:cNvSpPr/>
          <p:nvPr/>
        </p:nvSpPr>
        <p:spPr>
          <a:xfrm>
            <a:off x="3874584" y="465967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文字方塊 200">
                <a:extLst>
                  <a:ext uri="{FF2B5EF4-FFF2-40B4-BE49-F238E27FC236}">
                    <a16:creationId xmlns:a16="http://schemas.microsoft.com/office/drawing/2014/main" id="{D0058BA4-F746-4CDE-9A89-B60E6877EA11}"/>
                  </a:ext>
                </a:extLst>
              </p:cNvPr>
              <p:cNvSpPr txBox="1"/>
              <p:nvPr/>
            </p:nvSpPr>
            <p:spPr>
              <a:xfrm>
                <a:off x="3693099" y="470749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1" name="文字方塊 200">
                <a:extLst>
                  <a:ext uri="{FF2B5EF4-FFF2-40B4-BE49-F238E27FC236}">
                    <a16:creationId xmlns:a16="http://schemas.microsoft.com/office/drawing/2014/main" id="{D0058BA4-F746-4CDE-9A89-B60E6877E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99" y="4707490"/>
                <a:ext cx="715161" cy="4735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直線單箭頭接點 201">
            <a:extLst>
              <a:ext uri="{FF2B5EF4-FFF2-40B4-BE49-F238E27FC236}">
                <a16:creationId xmlns:a16="http://schemas.microsoft.com/office/drawing/2014/main" id="{7EF78CF9-E3EC-479E-8C51-E86644629A4E}"/>
              </a:ext>
            </a:extLst>
          </p:cNvPr>
          <p:cNvCxnSpPr>
            <a:cxnSpLocks/>
          </p:cNvCxnSpPr>
          <p:nvPr/>
        </p:nvCxnSpPr>
        <p:spPr>
          <a:xfrm flipV="1">
            <a:off x="4027172" y="5203620"/>
            <a:ext cx="0" cy="43003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單箭頭接點 202">
            <a:extLst>
              <a:ext uri="{FF2B5EF4-FFF2-40B4-BE49-F238E27FC236}">
                <a16:creationId xmlns:a16="http://schemas.microsoft.com/office/drawing/2014/main" id="{1DE5CB24-7AD3-4FD8-AE41-AEDC7306DBC4}"/>
              </a:ext>
            </a:extLst>
          </p:cNvPr>
          <p:cNvCxnSpPr>
            <a:cxnSpLocks/>
          </p:cNvCxnSpPr>
          <p:nvPr/>
        </p:nvCxnSpPr>
        <p:spPr>
          <a:xfrm>
            <a:off x="2580518" y="5485127"/>
            <a:ext cx="2768959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群組 203">
            <a:extLst>
              <a:ext uri="{FF2B5EF4-FFF2-40B4-BE49-F238E27FC236}">
                <a16:creationId xmlns:a16="http://schemas.microsoft.com/office/drawing/2014/main" id="{52333845-0B79-4452-BF9B-E3A48F56955D}"/>
              </a:ext>
            </a:extLst>
          </p:cNvPr>
          <p:cNvGrpSpPr/>
          <p:nvPr/>
        </p:nvGrpSpPr>
        <p:grpSpPr>
          <a:xfrm>
            <a:off x="4991897" y="4659673"/>
            <a:ext cx="715161" cy="813431"/>
            <a:chOff x="3154887" y="3748362"/>
            <a:chExt cx="715161" cy="813431"/>
          </a:xfrm>
        </p:grpSpPr>
        <p:sp>
          <p:nvSpPr>
            <p:cNvPr id="205" name="矩形 204">
              <a:extLst>
                <a:ext uri="{FF2B5EF4-FFF2-40B4-BE49-F238E27FC236}">
                  <a16:creationId xmlns:a16="http://schemas.microsoft.com/office/drawing/2014/main" id="{0E30CF88-F6ED-405E-B17A-F2AC4B0EDF99}"/>
                </a:ext>
              </a:extLst>
            </p:cNvPr>
            <p:cNvSpPr/>
            <p:nvPr/>
          </p:nvSpPr>
          <p:spPr>
            <a:xfrm>
              <a:off x="3346646" y="3748362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文字方塊 205">
                  <a:extLst>
                    <a:ext uri="{FF2B5EF4-FFF2-40B4-BE49-F238E27FC236}">
                      <a16:creationId xmlns:a16="http://schemas.microsoft.com/office/drawing/2014/main" id="{DACAFB0B-D0F4-412F-BC00-4306C1297B8B}"/>
                    </a:ext>
                  </a:extLst>
                </p:cNvPr>
                <p:cNvSpPr txBox="1"/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CAE55535-1353-49C5-B3CD-693B98383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7" name="直線單箭頭接點 206">
              <a:extLst>
                <a:ext uri="{FF2B5EF4-FFF2-40B4-BE49-F238E27FC236}">
                  <a16:creationId xmlns:a16="http://schemas.microsoft.com/office/drawing/2014/main" id="{177DEB35-0BF3-481E-8864-5DFAFA3AA2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0646" y="4290299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文字方塊 207">
                <a:extLst>
                  <a:ext uri="{FF2B5EF4-FFF2-40B4-BE49-F238E27FC236}">
                    <a16:creationId xmlns:a16="http://schemas.microsoft.com/office/drawing/2014/main" id="{BE5F181F-0A63-4729-BE58-CFA67DBE8439}"/>
                  </a:ext>
                </a:extLst>
              </p:cNvPr>
              <p:cNvSpPr txBox="1"/>
              <p:nvPr/>
            </p:nvSpPr>
            <p:spPr>
              <a:xfrm>
                <a:off x="3701811" y="5676062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8" name="文字方塊 207">
                <a:extLst>
                  <a:ext uri="{FF2B5EF4-FFF2-40B4-BE49-F238E27FC236}">
                    <a16:creationId xmlns:a16="http://schemas.microsoft.com/office/drawing/2014/main" id="{BE5F181F-0A63-4729-BE58-CFA67DBE8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11" y="5676062"/>
                <a:ext cx="715161" cy="473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9" name="群組 208">
            <a:extLst>
              <a:ext uri="{FF2B5EF4-FFF2-40B4-BE49-F238E27FC236}">
                <a16:creationId xmlns:a16="http://schemas.microsoft.com/office/drawing/2014/main" id="{BE4058F6-9587-49B7-B964-C6F30E672888}"/>
              </a:ext>
            </a:extLst>
          </p:cNvPr>
          <p:cNvGrpSpPr/>
          <p:nvPr/>
        </p:nvGrpSpPr>
        <p:grpSpPr>
          <a:xfrm>
            <a:off x="2269663" y="4659673"/>
            <a:ext cx="715161" cy="813431"/>
            <a:chOff x="1299972" y="3748362"/>
            <a:chExt cx="715161" cy="813431"/>
          </a:xfrm>
        </p:grpSpPr>
        <p:grpSp>
          <p:nvGrpSpPr>
            <p:cNvPr id="210" name="群組 209">
              <a:extLst>
                <a:ext uri="{FF2B5EF4-FFF2-40B4-BE49-F238E27FC236}">
                  <a16:creationId xmlns:a16="http://schemas.microsoft.com/office/drawing/2014/main" id="{95CB36E0-161E-4553-A286-BC116D94E71D}"/>
                </a:ext>
              </a:extLst>
            </p:cNvPr>
            <p:cNvGrpSpPr/>
            <p:nvPr/>
          </p:nvGrpSpPr>
          <p:grpSpPr>
            <a:xfrm>
              <a:off x="1488062" y="3748362"/>
              <a:ext cx="288000" cy="813431"/>
              <a:chOff x="2212165" y="3748362"/>
              <a:chExt cx="288000" cy="813431"/>
            </a:xfrm>
          </p:grpSpPr>
          <p:sp>
            <p:nvSpPr>
              <p:cNvPr id="212" name="矩形 211">
                <a:extLst>
                  <a:ext uri="{FF2B5EF4-FFF2-40B4-BE49-F238E27FC236}">
                    <a16:creationId xmlns:a16="http://schemas.microsoft.com/office/drawing/2014/main" id="{3CE42744-36D8-48C3-A4D5-F5BB7723730F}"/>
                  </a:ext>
                </a:extLst>
              </p:cNvPr>
              <p:cNvSpPr/>
              <p:nvPr/>
            </p:nvSpPr>
            <p:spPr>
              <a:xfrm>
                <a:off x="2212165" y="3748362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213" name="直線單箭頭接點 212">
                <a:extLst>
                  <a:ext uri="{FF2B5EF4-FFF2-40B4-BE49-F238E27FC236}">
                    <a16:creationId xmlns:a16="http://schemas.microsoft.com/office/drawing/2014/main" id="{2E9F1310-1C2F-4A12-BD6D-8ADD07BC3A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779" y="4290299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文字方塊 210">
                  <a:extLst>
                    <a:ext uri="{FF2B5EF4-FFF2-40B4-BE49-F238E27FC236}">
                      <a16:creationId xmlns:a16="http://schemas.microsoft.com/office/drawing/2014/main" id="{0D92D759-1E71-4B00-ACBF-CC6734D37812}"/>
                    </a:ext>
                  </a:extLst>
                </p:cNvPr>
                <p:cNvSpPr txBox="1"/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B327653C-8387-4F7D-9B60-A89815B2D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blipFill>
                  <a:blip r:embed="rId6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矩形 214">
            <a:extLst>
              <a:ext uri="{FF2B5EF4-FFF2-40B4-BE49-F238E27FC236}">
                <a16:creationId xmlns:a16="http://schemas.microsoft.com/office/drawing/2014/main" id="{365B0CC2-558B-42A8-97BA-65AA265CDF3B}"/>
              </a:ext>
            </a:extLst>
          </p:cNvPr>
          <p:cNvSpPr/>
          <p:nvPr/>
        </p:nvSpPr>
        <p:spPr>
          <a:xfrm>
            <a:off x="1985640" y="3562917"/>
            <a:ext cx="550075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2E660388-FECF-4575-8C53-1FEF044F19D5}"/>
              </a:ext>
            </a:extLst>
          </p:cNvPr>
          <p:cNvSpPr/>
          <p:nvPr/>
        </p:nvSpPr>
        <p:spPr>
          <a:xfrm>
            <a:off x="2753442" y="3547527"/>
            <a:ext cx="512148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19" name="直線單箭頭接點 218">
            <a:extLst>
              <a:ext uri="{FF2B5EF4-FFF2-40B4-BE49-F238E27FC236}">
                <a16:creationId xmlns:a16="http://schemas.microsoft.com/office/drawing/2014/main" id="{8FA2A37B-F1FC-48C5-88B3-FB8309990A12}"/>
              </a:ext>
            </a:extLst>
          </p:cNvPr>
          <p:cNvCxnSpPr>
            <a:cxnSpLocks/>
          </p:cNvCxnSpPr>
          <p:nvPr/>
        </p:nvCxnSpPr>
        <p:spPr>
          <a:xfrm>
            <a:off x="3714929" y="4401332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單箭頭接點 219">
            <a:extLst>
              <a:ext uri="{FF2B5EF4-FFF2-40B4-BE49-F238E27FC236}">
                <a16:creationId xmlns:a16="http://schemas.microsoft.com/office/drawing/2014/main" id="{F0AB70E3-E884-4114-AFB8-6A9E920BCB7C}"/>
              </a:ext>
            </a:extLst>
          </p:cNvPr>
          <p:cNvCxnSpPr>
            <a:cxnSpLocks/>
          </p:cNvCxnSpPr>
          <p:nvPr/>
        </p:nvCxnSpPr>
        <p:spPr>
          <a:xfrm flipV="1">
            <a:off x="3693101" y="4138545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單箭頭接點 220">
            <a:extLst>
              <a:ext uri="{FF2B5EF4-FFF2-40B4-BE49-F238E27FC236}">
                <a16:creationId xmlns:a16="http://schemas.microsoft.com/office/drawing/2014/main" id="{33FE2F00-3D03-47FD-A49E-18E7EFF075DA}"/>
              </a:ext>
            </a:extLst>
          </p:cNvPr>
          <p:cNvCxnSpPr>
            <a:cxnSpLocks/>
          </p:cNvCxnSpPr>
          <p:nvPr/>
        </p:nvCxnSpPr>
        <p:spPr>
          <a:xfrm flipV="1">
            <a:off x="4392468" y="4124649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矩形 221">
            <a:extLst>
              <a:ext uri="{FF2B5EF4-FFF2-40B4-BE49-F238E27FC236}">
                <a16:creationId xmlns:a16="http://schemas.microsoft.com/office/drawing/2014/main" id="{59CEEE97-9BBB-4F4F-88BE-B4DD516FE745}"/>
              </a:ext>
            </a:extLst>
          </p:cNvPr>
          <p:cNvSpPr/>
          <p:nvPr/>
        </p:nvSpPr>
        <p:spPr>
          <a:xfrm>
            <a:off x="3467036" y="3560805"/>
            <a:ext cx="512149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83CE65AB-E118-4AD7-9E1C-6F1988A5839E}"/>
              </a:ext>
            </a:extLst>
          </p:cNvPr>
          <p:cNvSpPr/>
          <p:nvPr/>
        </p:nvSpPr>
        <p:spPr>
          <a:xfrm>
            <a:off x="4179947" y="3545415"/>
            <a:ext cx="519033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26" name="直線單箭頭接點 225">
            <a:extLst>
              <a:ext uri="{FF2B5EF4-FFF2-40B4-BE49-F238E27FC236}">
                <a16:creationId xmlns:a16="http://schemas.microsoft.com/office/drawing/2014/main" id="{9096964C-66C2-471C-B3BA-E736F3F878F5}"/>
              </a:ext>
            </a:extLst>
          </p:cNvPr>
          <p:cNvCxnSpPr>
            <a:cxnSpLocks/>
          </p:cNvCxnSpPr>
          <p:nvPr/>
        </p:nvCxnSpPr>
        <p:spPr>
          <a:xfrm>
            <a:off x="5009091" y="4398401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單箭頭接點 226">
            <a:extLst>
              <a:ext uri="{FF2B5EF4-FFF2-40B4-BE49-F238E27FC236}">
                <a16:creationId xmlns:a16="http://schemas.microsoft.com/office/drawing/2014/main" id="{5EBFE67B-F381-4FE2-8CC5-56C4429F8B13}"/>
              </a:ext>
            </a:extLst>
          </p:cNvPr>
          <p:cNvCxnSpPr>
            <a:cxnSpLocks/>
          </p:cNvCxnSpPr>
          <p:nvPr/>
        </p:nvCxnSpPr>
        <p:spPr>
          <a:xfrm flipV="1">
            <a:off x="4987263" y="4135614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單箭頭接點 227">
            <a:extLst>
              <a:ext uri="{FF2B5EF4-FFF2-40B4-BE49-F238E27FC236}">
                <a16:creationId xmlns:a16="http://schemas.microsoft.com/office/drawing/2014/main" id="{DF285966-0DC3-470B-A574-D2FCA64FBF94}"/>
              </a:ext>
            </a:extLst>
          </p:cNvPr>
          <p:cNvCxnSpPr>
            <a:cxnSpLocks/>
          </p:cNvCxnSpPr>
          <p:nvPr/>
        </p:nvCxnSpPr>
        <p:spPr>
          <a:xfrm flipV="1">
            <a:off x="5686630" y="4121718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矩形 228">
            <a:extLst>
              <a:ext uri="{FF2B5EF4-FFF2-40B4-BE49-F238E27FC236}">
                <a16:creationId xmlns:a16="http://schemas.microsoft.com/office/drawing/2014/main" id="{7058C737-BB66-4D9A-988B-B40FDE0BE575}"/>
              </a:ext>
            </a:extLst>
          </p:cNvPr>
          <p:cNvSpPr/>
          <p:nvPr/>
        </p:nvSpPr>
        <p:spPr>
          <a:xfrm>
            <a:off x="4806758" y="3557874"/>
            <a:ext cx="466589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5B0AB4CE-885F-425A-A895-62236B993534}"/>
              </a:ext>
            </a:extLst>
          </p:cNvPr>
          <p:cNvSpPr/>
          <p:nvPr/>
        </p:nvSpPr>
        <p:spPr>
          <a:xfrm>
            <a:off x="5474109" y="3542484"/>
            <a:ext cx="519033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33" name="直線單箭頭接點 232">
            <a:extLst>
              <a:ext uri="{FF2B5EF4-FFF2-40B4-BE49-F238E27FC236}">
                <a16:creationId xmlns:a16="http://schemas.microsoft.com/office/drawing/2014/main" id="{17F64F7F-BC98-4E45-9251-862C8E7235CE}"/>
              </a:ext>
            </a:extLst>
          </p:cNvPr>
          <p:cNvCxnSpPr>
            <a:cxnSpLocks/>
            <a:stCxn id="240" idx="0"/>
          </p:cNvCxnSpPr>
          <p:nvPr/>
        </p:nvCxnSpPr>
        <p:spPr>
          <a:xfrm flipH="1" flipV="1">
            <a:off x="8337880" y="4370113"/>
            <a:ext cx="58" cy="258341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單箭頭接點 233">
            <a:extLst>
              <a:ext uri="{FF2B5EF4-FFF2-40B4-BE49-F238E27FC236}">
                <a16:creationId xmlns:a16="http://schemas.microsoft.com/office/drawing/2014/main" id="{BCAACEE2-9AF3-4345-87C9-A0D1621D453E}"/>
              </a:ext>
            </a:extLst>
          </p:cNvPr>
          <p:cNvCxnSpPr>
            <a:cxnSpLocks/>
            <a:stCxn id="246" idx="0"/>
          </p:cNvCxnSpPr>
          <p:nvPr/>
        </p:nvCxnSpPr>
        <p:spPr>
          <a:xfrm flipH="1" flipV="1">
            <a:off x="9668831" y="4378820"/>
            <a:ext cx="1" cy="287177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單箭頭接點 234">
            <a:extLst>
              <a:ext uri="{FF2B5EF4-FFF2-40B4-BE49-F238E27FC236}">
                <a16:creationId xmlns:a16="http://schemas.microsoft.com/office/drawing/2014/main" id="{33E893A3-3480-4B31-853A-BD33BB0AE844}"/>
              </a:ext>
            </a:extLst>
          </p:cNvPr>
          <p:cNvCxnSpPr>
            <a:cxnSpLocks/>
          </p:cNvCxnSpPr>
          <p:nvPr/>
        </p:nvCxnSpPr>
        <p:spPr>
          <a:xfrm>
            <a:off x="6600892" y="4372225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單箭頭接點 235">
            <a:extLst>
              <a:ext uri="{FF2B5EF4-FFF2-40B4-BE49-F238E27FC236}">
                <a16:creationId xmlns:a16="http://schemas.microsoft.com/office/drawing/2014/main" id="{6230699D-8765-418F-8953-3C99B368E7C6}"/>
              </a:ext>
            </a:extLst>
          </p:cNvPr>
          <p:cNvCxnSpPr>
            <a:cxnSpLocks/>
            <a:stCxn id="252" idx="0"/>
          </p:cNvCxnSpPr>
          <p:nvPr/>
        </p:nvCxnSpPr>
        <p:spPr>
          <a:xfrm flipV="1">
            <a:off x="6921107" y="4378820"/>
            <a:ext cx="0" cy="249634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單箭頭接點 236">
            <a:extLst>
              <a:ext uri="{FF2B5EF4-FFF2-40B4-BE49-F238E27FC236}">
                <a16:creationId xmlns:a16="http://schemas.microsoft.com/office/drawing/2014/main" id="{011F64DF-8DBB-4131-B9AB-AF2B30AA40A2}"/>
              </a:ext>
            </a:extLst>
          </p:cNvPr>
          <p:cNvCxnSpPr>
            <a:cxnSpLocks/>
          </p:cNvCxnSpPr>
          <p:nvPr/>
        </p:nvCxnSpPr>
        <p:spPr>
          <a:xfrm flipV="1">
            <a:off x="6579064" y="4109438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單箭頭接點 237">
            <a:extLst>
              <a:ext uri="{FF2B5EF4-FFF2-40B4-BE49-F238E27FC236}">
                <a16:creationId xmlns:a16="http://schemas.microsoft.com/office/drawing/2014/main" id="{E93274D3-A00F-4E9E-91AA-EF2ECFCAE52A}"/>
              </a:ext>
            </a:extLst>
          </p:cNvPr>
          <p:cNvCxnSpPr>
            <a:cxnSpLocks/>
          </p:cNvCxnSpPr>
          <p:nvPr/>
        </p:nvCxnSpPr>
        <p:spPr>
          <a:xfrm flipV="1">
            <a:off x="7278431" y="4095542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矩形 238">
            <a:extLst>
              <a:ext uri="{FF2B5EF4-FFF2-40B4-BE49-F238E27FC236}">
                <a16:creationId xmlns:a16="http://schemas.microsoft.com/office/drawing/2014/main" id="{FB5DBEAA-166A-441A-ACF2-7A8928D7C8ED}"/>
              </a:ext>
            </a:extLst>
          </p:cNvPr>
          <p:cNvSpPr/>
          <p:nvPr/>
        </p:nvSpPr>
        <p:spPr>
          <a:xfrm>
            <a:off x="8107107" y="5547655"/>
            <a:ext cx="461546" cy="548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FA6A9210-D4DD-4AAE-9B4D-8240A18A2DF5}"/>
              </a:ext>
            </a:extLst>
          </p:cNvPr>
          <p:cNvSpPr/>
          <p:nvPr/>
        </p:nvSpPr>
        <p:spPr>
          <a:xfrm>
            <a:off x="8193938" y="4628454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文字方塊 240">
                <a:extLst>
                  <a:ext uri="{FF2B5EF4-FFF2-40B4-BE49-F238E27FC236}">
                    <a16:creationId xmlns:a16="http://schemas.microsoft.com/office/drawing/2014/main" id="{240D51DE-E5E5-44F4-A21F-44B002E12AC0}"/>
                  </a:ext>
                </a:extLst>
              </p:cNvPr>
              <p:cNvSpPr txBox="1"/>
              <p:nvPr/>
            </p:nvSpPr>
            <p:spPr>
              <a:xfrm>
                <a:off x="8012453" y="4676271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1" name="文字方塊 240">
                <a:extLst>
                  <a:ext uri="{FF2B5EF4-FFF2-40B4-BE49-F238E27FC236}">
                    <a16:creationId xmlns:a16="http://schemas.microsoft.com/office/drawing/2014/main" id="{240D51DE-E5E5-44F4-A21F-44B002E1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453" y="4676271"/>
                <a:ext cx="715161" cy="4735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2" name="直線單箭頭接點 241">
            <a:extLst>
              <a:ext uri="{FF2B5EF4-FFF2-40B4-BE49-F238E27FC236}">
                <a16:creationId xmlns:a16="http://schemas.microsoft.com/office/drawing/2014/main" id="{F4211EA8-24B2-47FB-AD97-3E82291CBE46}"/>
              </a:ext>
            </a:extLst>
          </p:cNvPr>
          <p:cNvCxnSpPr>
            <a:cxnSpLocks/>
            <a:stCxn id="239" idx="0"/>
          </p:cNvCxnSpPr>
          <p:nvPr/>
        </p:nvCxnSpPr>
        <p:spPr>
          <a:xfrm flipV="1">
            <a:off x="8337880" y="5172403"/>
            <a:ext cx="8646" cy="37525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單箭頭接點 242">
            <a:extLst>
              <a:ext uri="{FF2B5EF4-FFF2-40B4-BE49-F238E27FC236}">
                <a16:creationId xmlns:a16="http://schemas.microsoft.com/office/drawing/2014/main" id="{AAC416CE-837B-4387-B897-A26589C21871}"/>
              </a:ext>
            </a:extLst>
          </p:cNvPr>
          <p:cNvCxnSpPr>
            <a:cxnSpLocks/>
          </p:cNvCxnSpPr>
          <p:nvPr/>
        </p:nvCxnSpPr>
        <p:spPr>
          <a:xfrm>
            <a:off x="6899872" y="5453908"/>
            <a:ext cx="2768959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群組 243">
            <a:extLst>
              <a:ext uri="{FF2B5EF4-FFF2-40B4-BE49-F238E27FC236}">
                <a16:creationId xmlns:a16="http://schemas.microsoft.com/office/drawing/2014/main" id="{EA587DB3-B40D-44AA-A10A-4445D92D6112}"/>
              </a:ext>
            </a:extLst>
          </p:cNvPr>
          <p:cNvGrpSpPr/>
          <p:nvPr/>
        </p:nvGrpSpPr>
        <p:grpSpPr>
          <a:xfrm>
            <a:off x="9311251" y="4628454"/>
            <a:ext cx="715161" cy="813431"/>
            <a:chOff x="3154887" y="3748362"/>
            <a:chExt cx="715161" cy="813431"/>
          </a:xfrm>
        </p:grpSpPr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7849C968-14F5-4E04-B2B7-1BE508224E55}"/>
                </a:ext>
              </a:extLst>
            </p:cNvPr>
            <p:cNvSpPr/>
            <p:nvPr/>
          </p:nvSpPr>
          <p:spPr>
            <a:xfrm>
              <a:off x="3346646" y="3748362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文字方塊 245">
                  <a:extLst>
                    <a:ext uri="{FF2B5EF4-FFF2-40B4-BE49-F238E27FC236}">
                      <a16:creationId xmlns:a16="http://schemas.microsoft.com/office/drawing/2014/main" id="{3354480B-61F6-400F-91E0-A52E92B2C458}"/>
                    </a:ext>
                  </a:extLst>
                </p:cNvPr>
                <p:cNvSpPr txBox="1"/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9" name="文字方塊 148">
                  <a:extLst>
                    <a:ext uri="{FF2B5EF4-FFF2-40B4-BE49-F238E27FC236}">
                      <a16:creationId xmlns:a16="http://schemas.microsoft.com/office/drawing/2014/main" id="{AAB99A89-8376-43D3-AE0C-D0ABD7C02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7" name="直線單箭頭接點 246">
              <a:extLst>
                <a:ext uri="{FF2B5EF4-FFF2-40B4-BE49-F238E27FC236}">
                  <a16:creationId xmlns:a16="http://schemas.microsoft.com/office/drawing/2014/main" id="{664C0EEE-B9C4-4031-87E4-4CB13EE840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0646" y="4290299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文字方塊 247">
                <a:extLst>
                  <a:ext uri="{FF2B5EF4-FFF2-40B4-BE49-F238E27FC236}">
                    <a16:creationId xmlns:a16="http://schemas.microsoft.com/office/drawing/2014/main" id="{79747700-FA72-44EB-95B1-D4612FE7D0CA}"/>
                  </a:ext>
                </a:extLst>
              </p:cNvPr>
              <p:cNvSpPr txBox="1"/>
              <p:nvPr/>
            </p:nvSpPr>
            <p:spPr>
              <a:xfrm>
                <a:off x="8012557" y="5633654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8" name="文字方塊 247">
                <a:extLst>
                  <a:ext uri="{FF2B5EF4-FFF2-40B4-BE49-F238E27FC236}">
                    <a16:creationId xmlns:a16="http://schemas.microsoft.com/office/drawing/2014/main" id="{79747700-FA72-44EB-95B1-D4612FE7D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57" y="5633654"/>
                <a:ext cx="715161" cy="4735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9" name="群組 248">
            <a:extLst>
              <a:ext uri="{FF2B5EF4-FFF2-40B4-BE49-F238E27FC236}">
                <a16:creationId xmlns:a16="http://schemas.microsoft.com/office/drawing/2014/main" id="{6178D8FB-AC2A-4F6D-8D6D-158339E0D7D3}"/>
              </a:ext>
            </a:extLst>
          </p:cNvPr>
          <p:cNvGrpSpPr/>
          <p:nvPr/>
        </p:nvGrpSpPr>
        <p:grpSpPr>
          <a:xfrm>
            <a:off x="6589017" y="4628454"/>
            <a:ext cx="715161" cy="813431"/>
            <a:chOff x="1299972" y="3748362"/>
            <a:chExt cx="715161" cy="813431"/>
          </a:xfrm>
        </p:grpSpPr>
        <p:grpSp>
          <p:nvGrpSpPr>
            <p:cNvPr id="250" name="群組 249">
              <a:extLst>
                <a:ext uri="{FF2B5EF4-FFF2-40B4-BE49-F238E27FC236}">
                  <a16:creationId xmlns:a16="http://schemas.microsoft.com/office/drawing/2014/main" id="{E8B72922-6438-442F-A002-2596EA4B3718}"/>
                </a:ext>
              </a:extLst>
            </p:cNvPr>
            <p:cNvGrpSpPr/>
            <p:nvPr/>
          </p:nvGrpSpPr>
          <p:grpSpPr>
            <a:xfrm>
              <a:off x="1488062" y="3748362"/>
              <a:ext cx="288000" cy="813431"/>
              <a:chOff x="2212165" y="3748362"/>
              <a:chExt cx="288000" cy="813431"/>
            </a:xfrm>
          </p:grpSpPr>
          <p:sp>
            <p:nvSpPr>
              <p:cNvPr id="252" name="矩形 251">
                <a:extLst>
                  <a:ext uri="{FF2B5EF4-FFF2-40B4-BE49-F238E27FC236}">
                    <a16:creationId xmlns:a16="http://schemas.microsoft.com/office/drawing/2014/main" id="{B0ED547B-1D24-4157-A55B-5592EEADD342}"/>
                  </a:ext>
                </a:extLst>
              </p:cNvPr>
              <p:cNvSpPr/>
              <p:nvPr/>
            </p:nvSpPr>
            <p:spPr>
              <a:xfrm>
                <a:off x="2212165" y="3748362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253" name="直線單箭頭接點 252">
                <a:extLst>
                  <a:ext uri="{FF2B5EF4-FFF2-40B4-BE49-F238E27FC236}">
                    <a16:creationId xmlns:a16="http://schemas.microsoft.com/office/drawing/2014/main" id="{F337C4D2-A7E5-4F05-AD63-5176F14398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779" y="4290299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文字方塊 250">
                  <a:extLst>
                    <a:ext uri="{FF2B5EF4-FFF2-40B4-BE49-F238E27FC236}">
                      <a16:creationId xmlns:a16="http://schemas.microsoft.com/office/drawing/2014/main" id="{FD0AEC63-0692-4A98-8641-3BF6DED4E5A7}"/>
                    </a:ext>
                  </a:extLst>
                </p:cNvPr>
                <p:cNvSpPr txBox="1"/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4" name="文字方塊 153">
                  <a:extLst>
                    <a:ext uri="{FF2B5EF4-FFF2-40B4-BE49-F238E27FC236}">
                      <a16:creationId xmlns:a16="http://schemas.microsoft.com/office/drawing/2014/main" id="{42B091D5-5DFD-4BCB-8E6D-ABD6C8609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blipFill>
                  <a:blip r:embed="rId15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4" name="矩形 253">
            <a:extLst>
              <a:ext uri="{FF2B5EF4-FFF2-40B4-BE49-F238E27FC236}">
                <a16:creationId xmlns:a16="http://schemas.microsoft.com/office/drawing/2014/main" id="{1D0ACD59-3618-439E-99ED-A3CFD9D58D09}"/>
              </a:ext>
            </a:extLst>
          </p:cNvPr>
          <p:cNvSpPr/>
          <p:nvPr/>
        </p:nvSpPr>
        <p:spPr>
          <a:xfrm>
            <a:off x="6306659" y="3531698"/>
            <a:ext cx="558489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F2E982E2-4755-4B9F-87B6-99C9ADA0A83B}"/>
              </a:ext>
            </a:extLst>
          </p:cNvPr>
          <p:cNvSpPr/>
          <p:nvPr/>
        </p:nvSpPr>
        <p:spPr>
          <a:xfrm>
            <a:off x="7063892" y="3516308"/>
            <a:ext cx="521051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58" name="直線單箭頭接點 257">
            <a:extLst>
              <a:ext uri="{FF2B5EF4-FFF2-40B4-BE49-F238E27FC236}">
                <a16:creationId xmlns:a16="http://schemas.microsoft.com/office/drawing/2014/main" id="{5CE62CAA-6154-48DE-8AB9-55748624D4C8}"/>
              </a:ext>
            </a:extLst>
          </p:cNvPr>
          <p:cNvCxnSpPr>
            <a:cxnSpLocks/>
          </p:cNvCxnSpPr>
          <p:nvPr/>
        </p:nvCxnSpPr>
        <p:spPr>
          <a:xfrm>
            <a:off x="8034283" y="4370113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單箭頭接點 258">
            <a:extLst>
              <a:ext uri="{FF2B5EF4-FFF2-40B4-BE49-F238E27FC236}">
                <a16:creationId xmlns:a16="http://schemas.microsoft.com/office/drawing/2014/main" id="{2EAE5246-1381-406E-BBEE-1B016DCF0419}"/>
              </a:ext>
            </a:extLst>
          </p:cNvPr>
          <p:cNvCxnSpPr>
            <a:cxnSpLocks/>
          </p:cNvCxnSpPr>
          <p:nvPr/>
        </p:nvCxnSpPr>
        <p:spPr>
          <a:xfrm flipV="1">
            <a:off x="8012455" y="4107326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單箭頭接點 259">
            <a:extLst>
              <a:ext uri="{FF2B5EF4-FFF2-40B4-BE49-F238E27FC236}">
                <a16:creationId xmlns:a16="http://schemas.microsoft.com/office/drawing/2014/main" id="{7EC20AC2-F4D7-4878-ABD2-5EA0D2E3C0A0}"/>
              </a:ext>
            </a:extLst>
          </p:cNvPr>
          <p:cNvCxnSpPr>
            <a:cxnSpLocks/>
          </p:cNvCxnSpPr>
          <p:nvPr/>
        </p:nvCxnSpPr>
        <p:spPr>
          <a:xfrm flipV="1">
            <a:off x="8711822" y="4093430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矩形 260">
            <a:extLst>
              <a:ext uri="{FF2B5EF4-FFF2-40B4-BE49-F238E27FC236}">
                <a16:creationId xmlns:a16="http://schemas.microsoft.com/office/drawing/2014/main" id="{DB96388E-CCA9-4984-AA28-69D82A0F8FA2}"/>
              </a:ext>
            </a:extLst>
          </p:cNvPr>
          <p:cNvSpPr/>
          <p:nvPr/>
        </p:nvSpPr>
        <p:spPr>
          <a:xfrm>
            <a:off x="7777488" y="3529586"/>
            <a:ext cx="521051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3" name="矩形 262">
            <a:extLst>
              <a:ext uri="{FF2B5EF4-FFF2-40B4-BE49-F238E27FC236}">
                <a16:creationId xmlns:a16="http://schemas.microsoft.com/office/drawing/2014/main" id="{D7A50916-55ED-4AFE-A356-7AC81CAFE562}"/>
              </a:ext>
            </a:extLst>
          </p:cNvPr>
          <p:cNvSpPr/>
          <p:nvPr/>
        </p:nvSpPr>
        <p:spPr>
          <a:xfrm>
            <a:off x="8491085" y="3514196"/>
            <a:ext cx="52725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65" name="直線單箭頭接點 264">
            <a:extLst>
              <a:ext uri="{FF2B5EF4-FFF2-40B4-BE49-F238E27FC236}">
                <a16:creationId xmlns:a16="http://schemas.microsoft.com/office/drawing/2014/main" id="{94437720-C1B5-4D80-9312-4D848EBF8439}"/>
              </a:ext>
            </a:extLst>
          </p:cNvPr>
          <p:cNvCxnSpPr>
            <a:cxnSpLocks/>
          </p:cNvCxnSpPr>
          <p:nvPr/>
        </p:nvCxnSpPr>
        <p:spPr>
          <a:xfrm>
            <a:off x="9328445" y="4367182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單箭頭接點 265">
            <a:extLst>
              <a:ext uri="{FF2B5EF4-FFF2-40B4-BE49-F238E27FC236}">
                <a16:creationId xmlns:a16="http://schemas.microsoft.com/office/drawing/2014/main" id="{8CD5942C-45CD-4EE2-8417-676BBDEBFBD5}"/>
              </a:ext>
            </a:extLst>
          </p:cNvPr>
          <p:cNvCxnSpPr>
            <a:cxnSpLocks/>
          </p:cNvCxnSpPr>
          <p:nvPr/>
        </p:nvCxnSpPr>
        <p:spPr>
          <a:xfrm flipV="1">
            <a:off x="9306617" y="4104395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單箭頭接點 266">
            <a:extLst>
              <a:ext uri="{FF2B5EF4-FFF2-40B4-BE49-F238E27FC236}">
                <a16:creationId xmlns:a16="http://schemas.microsoft.com/office/drawing/2014/main" id="{9620A98D-7C94-43B3-B6C9-8698527DA308}"/>
              </a:ext>
            </a:extLst>
          </p:cNvPr>
          <p:cNvCxnSpPr>
            <a:cxnSpLocks/>
          </p:cNvCxnSpPr>
          <p:nvPr/>
        </p:nvCxnSpPr>
        <p:spPr>
          <a:xfrm flipV="1">
            <a:off x="10005984" y="4090499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矩形 267">
            <a:extLst>
              <a:ext uri="{FF2B5EF4-FFF2-40B4-BE49-F238E27FC236}">
                <a16:creationId xmlns:a16="http://schemas.microsoft.com/office/drawing/2014/main" id="{B6C3AA57-9B77-426C-86D4-CC1CC63B3E56}"/>
              </a:ext>
            </a:extLst>
          </p:cNvPr>
          <p:cNvSpPr/>
          <p:nvPr/>
        </p:nvSpPr>
        <p:spPr>
          <a:xfrm>
            <a:off x="9118530" y="3526655"/>
            <a:ext cx="474172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0" name="矩形 269">
            <a:extLst>
              <a:ext uri="{FF2B5EF4-FFF2-40B4-BE49-F238E27FC236}">
                <a16:creationId xmlns:a16="http://schemas.microsoft.com/office/drawing/2014/main" id="{792F80DD-8342-47E4-AFF6-242880046275}"/>
              </a:ext>
            </a:extLst>
          </p:cNvPr>
          <p:cNvSpPr/>
          <p:nvPr/>
        </p:nvSpPr>
        <p:spPr>
          <a:xfrm>
            <a:off x="9785247" y="3511265"/>
            <a:ext cx="52725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72" name="群組 271">
            <a:extLst>
              <a:ext uri="{FF2B5EF4-FFF2-40B4-BE49-F238E27FC236}">
                <a16:creationId xmlns:a16="http://schemas.microsoft.com/office/drawing/2014/main" id="{80C05C7D-0928-4653-A1D2-F0FF8E531AAE}"/>
              </a:ext>
            </a:extLst>
          </p:cNvPr>
          <p:cNvGrpSpPr/>
          <p:nvPr/>
        </p:nvGrpSpPr>
        <p:grpSpPr>
          <a:xfrm>
            <a:off x="5815590" y="1509357"/>
            <a:ext cx="715161" cy="605813"/>
            <a:chOff x="635402" y="1337615"/>
            <a:chExt cx="715161" cy="605813"/>
          </a:xfrm>
        </p:grpSpPr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DB40D54F-3111-4519-9FD9-DFE3859A30F7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文字方塊 273">
                  <a:extLst>
                    <a:ext uri="{FF2B5EF4-FFF2-40B4-BE49-F238E27FC236}">
                      <a16:creationId xmlns:a16="http://schemas.microsoft.com/office/drawing/2014/main" id="{680CF2DB-B4CF-4A62-8F2D-CB2DD923F114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55279803-A406-401B-B21E-523EB4209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5" name="直線單箭頭接點 274">
            <a:extLst>
              <a:ext uri="{FF2B5EF4-FFF2-40B4-BE49-F238E27FC236}">
                <a16:creationId xmlns:a16="http://schemas.microsoft.com/office/drawing/2014/main" id="{C471E897-AC4F-4B54-90A8-A799C8CCE5D4}"/>
              </a:ext>
            </a:extLst>
          </p:cNvPr>
          <p:cNvCxnSpPr>
            <a:cxnSpLocks/>
            <a:stCxn id="215" idx="0"/>
            <a:endCxn id="277" idx="2"/>
          </p:cNvCxnSpPr>
          <p:nvPr/>
        </p:nvCxnSpPr>
        <p:spPr>
          <a:xfrm flipV="1">
            <a:off x="2260678" y="2618781"/>
            <a:ext cx="5709032" cy="9441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單箭頭接點 275">
            <a:extLst>
              <a:ext uri="{FF2B5EF4-FFF2-40B4-BE49-F238E27FC236}">
                <a16:creationId xmlns:a16="http://schemas.microsoft.com/office/drawing/2014/main" id="{B2B205D6-A888-44D2-B8B8-CF6DD533BD11}"/>
              </a:ext>
            </a:extLst>
          </p:cNvPr>
          <p:cNvCxnSpPr>
            <a:cxnSpLocks/>
          </p:cNvCxnSpPr>
          <p:nvPr/>
        </p:nvCxnSpPr>
        <p:spPr>
          <a:xfrm>
            <a:off x="8143610" y="2597907"/>
            <a:ext cx="10641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橢圓 276">
            <a:extLst>
              <a:ext uri="{FF2B5EF4-FFF2-40B4-BE49-F238E27FC236}">
                <a16:creationId xmlns:a16="http://schemas.microsoft.com/office/drawing/2014/main" id="{0AD99B58-DDBE-40C1-85F3-98E70756CA8C}"/>
              </a:ext>
            </a:extLst>
          </p:cNvPr>
          <p:cNvSpPr/>
          <p:nvPr/>
        </p:nvSpPr>
        <p:spPr>
          <a:xfrm>
            <a:off x="7969710" y="252878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8" name="直線單箭頭接點 277">
            <a:extLst>
              <a:ext uri="{FF2B5EF4-FFF2-40B4-BE49-F238E27FC236}">
                <a16:creationId xmlns:a16="http://schemas.microsoft.com/office/drawing/2014/main" id="{075C3C97-03B2-4322-AE05-F69FF8BA71F0}"/>
              </a:ext>
            </a:extLst>
          </p:cNvPr>
          <p:cNvCxnSpPr>
            <a:cxnSpLocks/>
            <a:stCxn id="261" idx="0"/>
            <a:endCxn id="277" idx="4"/>
          </p:cNvCxnSpPr>
          <p:nvPr/>
        </p:nvCxnSpPr>
        <p:spPr>
          <a:xfrm flipV="1">
            <a:off x="8038014" y="2708781"/>
            <a:ext cx="21696" cy="8208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9" name="群組 278">
            <a:extLst>
              <a:ext uri="{FF2B5EF4-FFF2-40B4-BE49-F238E27FC236}">
                <a16:creationId xmlns:a16="http://schemas.microsoft.com/office/drawing/2014/main" id="{BEDE7007-38A1-4824-B090-9618B328C6A0}"/>
              </a:ext>
            </a:extLst>
          </p:cNvPr>
          <p:cNvGrpSpPr/>
          <p:nvPr/>
        </p:nvGrpSpPr>
        <p:grpSpPr>
          <a:xfrm>
            <a:off x="9213736" y="2437341"/>
            <a:ext cx="298383" cy="310013"/>
            <a:chOff x="-105878" y="1740168"/>
            <a:chExt cx="461666" cy="461665"/>
          </a:xfrm>
        </p:grpSpPr>
        <p:sp>
          <p:nvSpPr>
            <p:cNvPr id="280" name="矩形 279">
              <a:extLst>
                <a:ext uri="{FF2B5EF4-FFF2-40B4-BE49-F238E27FC236}">
                  <a16:creationId xmlns:a16="http://schemas.microsoft.com/office/drawing/2014/main" id="{C82DD2D2-CF86-48A1-B0D9-E678D61D4774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81" name="群組 280">
              <a:extLst>
                <a:ext uri="{FF2B5EF4-FFF2-40B4-BE49-F238E27FC236}">
                  <a16:creationId xmlns:a16="http://schemas.microsoft.com/office/drawing/2014/main" id="{2A28A41F-3149-4FA9-AFF0-DB2475E282D5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82" name="直線接點 281">
                <a:extLst>
                  <a:ext uri="{FF2B5EF4-FFF2-40B4-BE49-F238E27FC236}">
                    <a16:creationId xmlns:a16="http://schemas.microsoft.com/office/drawing/2014/main" id="{C3F961E5-B854-4CAC-838B-5BA75C0ED813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直線接點 282">
                <a:extLst>
                  <a:ext uri="{FF2B5EF4-FFF2-40B4-BE49-F238E27FC236}">
                    <a16:creationId xmlns:a16="http://schemas.microsoft.com/office/drawing/2014/main" id="{C647DE9B-DF6C-4C3A-A585-7B3F5EA9797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4" name="直線單箭頭接點 283">
            <a:extLst>
              <a:ext uri="{FF2B5EF4-FFF2-40B4-BE49-F238E27FC236}">
                <a16:creationId xmlns:a16="http://schemas.microsoft.com/office/drawing/2014/main" id="{2C29F881-399B-4F95-A17A-54ED0E5BC36C}"/>
              </a:ext>
            </a:extLst>
          </p:cNvPr>
          <p:cNvCxnSpPr>
            <a:cxnSpLocks/>
            <a:stCxn id="268" idx="0"/>
            <a:endCxn id="280" idx="2"/>
          </p:cNvCxnSpPr>
          <p:nvPr/>
        </p:nvCxnSpPr>
        <p:spPr>
          <a:xfrm flipV="1">
            <a:off x="9355616" y="2747354"/>
            <a:ext cx="7312" cy="7793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單箭頭接點 284">
            <a:extLst>
              <a:ext uri="{FF2B5EF4-FFF2-40B4-BE49-F238E27FC236}">
                <a16:creationId xmlns:a16="http://schemas.microsoft.com/office/drawing/2014/main" id="{2641043B-3B36-4721-B092-ED9867256E1D}"/>
              </a:ext>
            </a:extLst>
          </p:cNvPr>
          <p:cNvCxnSpPr>
            <a:cxnSpLocks/>
            <a:stCxn id="280" idx="0"/>
          </p:cNvCxnSpPr>
          <p:nvPr/>
        </p:nvCxnSpPr>
        <p:spPr>
          <a:xfrm flipH="1" flipV="1">
            <a:off x="9355616" y="1814396"/>
            <a:ext cx="7312" cy="622945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單箭頭接點 285">
            <a:extLst>
              <a:ext uri="{FF2B5EF4-FFF2-40B4-BE49-F238E27FC236}">
                <a16:creationId xmlns:a16="http://schemas.microsoft.com/office/drawing/2014/main" id="{CC599E37-F9CC-49C6-BBBD-956836713CD8}"/>
              </a:ext>
            </a:extLst>
          </p:cNvPr>
          <p:cNvCxnSpPr>
            <a:cxnSpLocks/>
          </p:cNvCxnSpPr>
          <p:nvPr/>
        </p:nvCxnSpPr>
        <p:spPr>
          <a:xfrm flipH="1">
            <a:off x="6402895" y="1809473"/>
            <a:ext cx="295272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群組 286">
            <a:extLst>
              <a:ext uri="{FF2B5EF4-FFF2-40B4-BE49-F238E27FC236}">
                <a16:creationId xmlns:a16="http://schemas.microsoft.com/office/drawing/2014/main" id="{96EC8BAB-0E0B-4995-8B06-7331E573D827}"/>
              </a:ext>
            </a:extLst>
          </p:cNvPr>
          <p:cNvGrpSpPr/>
          <p:nvPr/>
        </p:nvGrpSpPr>
        <p:grpSpPr>
          <a:xfrm>
            <a:off x="4877519" y="2447184"/>
            <a:ext cx="298383" cy="310013"/>
            <a:chOff x="-105878" y="1740168"/>
            <a:chExt cx="461666" cy="461665"/>
          </a:xfrm>
        </p:grpSpPr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8339F156-2B61-4143-A96A-E933C9DF751F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89" name="群組 288">
              <a:extLst>
                <a:ext uri="{FF2B5EF4-FFF2-40B4-BE49-F238E27FC236}">
                  <a16:creationId xmlns:a16="http://schemas.microsoft.com/office/drawing/2014/main" id="{08558B69-7267-436D-A18B-DFAEA4664DC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90" name="直線接點 289">
                <a:extLst>
                  <a:ext uri="{FF2B5EF4-FFF2-40B4-BE49-F238E27FC236}">
                    <a16:creationId xmlns:a16="http://schemas.microsoft.com/office/drawing/2014/main" id="{1A539D3B-AF14-478B-A749-C13DD4D3F217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線接點 290">
                <a:extLst>
                  <a:ext uri="{FF2B5EF4-FFF2-40B4-BE49-F238E27FC236}">
                    <a16:creationId xmlns:a16="http://schemas.microsoft.com/office/drawing/2014/main" id="{C16416D2-2330-4925-A1F2-3CD8FC0A80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2" name="橢圓 291">
            <a:extLst>
              <a:ext uri="{FF2B5EF4-FFF2-40B4-BE49-F238E27FC236}">
                <a16:creationId xmlns:a16="http://schemas.microsoft.com/office/drawing/2014/main" id="{E37549DB-E4C9-4D8D-9E1B-BFA611C72972}"/>
              </a:ext>
            </a:extLst>
          </p:cNvPr>
          <p:cNvSpPr/>
          <p:nvPr/>
        </p:nvSpPr>
        <p:spPr>
          <a:xfrm>
            <a:off x="3629906" y="250268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3" name="直線單箭頭接點 292">
            <a:extLst>
              <a:ext uri="{FF2B5EF4-FFF2-40B4-BE49-F238E27FC236}">
                <a16:creationId xmlns:a16="http://schemas.microsoft.com/office/drawing/2014/main" id="{48C62522-AB33-4A96-9017-03DD0C0CC1A3}"/>
              </a:ext>
            </a:extLst>
          </p:cNvPr>
          <p:cNvCxnSpPr>
            <a:cxnSpLocks/>
            <a:stCxn id="215" idx="0"/>
            <a:endCxn id="292" idx="3"/>
          </p:cNvCxnSpPr>
          <p:nvPr/>
        </p:nvCxnSpPr>
        <p:spPr>
          <a:xfrm flipV="1">
            <a:off x="2260678" y="2656326"/>
            <a:ext cx="1395588" cy="9065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單箭頭接點 293">
            <a:extLst>
              <a:ext uri="{FF2B5EF4-FFF2-40B4-BE49-F238E27FC236}">
                <a16:creationId xmlns:a16="http://schemas.microsoft.com/office/drawing/2014/main" id="{10ED5E3B-80EF-4BF8-927F-87F2BB7D9D5B}"/>
              </a:ext>
            </a:extLst>
          </p:cNvPr>
          <p:cNvCxnSpPr>
            <a:cxnSpLocks/>
            <a:stCxn id="222" idx="0"/>
            <a:endCxn id="292" idx="4"/>
          </p:cNvCxnSpPr>
          <p:nvPr/>
        </p:nvCxnSpPr>
        <p:spPr>
          <a:xfrm flipH="1" flipV="1">
            <a:off x="3719906" y="2682686"/>
            <a:ext cx="3205" cy="8781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單箭頭接點 294">
            <a:extLst>
              <a:ext uri="{FF2B5EF4-FFF2-40B4-BE49-F238E27FC236}">
                <a16:creationId xmlns:a16="http://schemas.microsoft.com/office/drawing/2014/main" id="{E4009680-609B-441D-A801-4A5CFE0C0D2B}"/>
              </a:ext>
            </a:extLst>
          </p:cNvPr>
          <p:cNvCxnSpPr>
            <a:cxnSpLocks/>
          </p:cNvCxnSpPr>
          <p:nvPr/>
        </p:nvCxnSpPr>
        <p:spPr>
          <a:xfrm flipV="1">
            <a:off x="3871357" y="2588177"/>
            <a:ext cx="100616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線單箭頭接點 295">
            <a:extLst>
              <a:ext uri="{FF2B5EF4-FFF2-40B4-BE49-F238E27FC236}">
                <a16:creationId xmlns:a16="http://schemas.microsoft.com/office/drawing/2014/main" id="{B8F9E78C-49EA-4462-AF46-2AF2ABFCEBB2}"/>
              </a:ext>
            </a:extLst>
          </p:cNvPr>
          <p:cNvCxnSpPr>
            <a:cxnSpLocks/>
            <a:stCxn id="229" idx="0"/>
            <a:endCxn id="288" idx="2"/>
          </p:cNvCxnSpPr>
          <p:nvPr/>
        </p:nvCxnSpPr>
        <p:spPr>
          <a:xfrm flipH="1" flipV="1">
            <a:off x="5026711" y="2757197"/>
            <a:ext cx="13342" cy="800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單箭頭接點 296">
            <a:extLst>
              <a:ext uri="{FF2B5EF4-FFF2-40B4-BE49-F238E27FC236}">
                <a16:creationId xmlns:a16="http://schemas.microsoft.com/office/drawing/2014/main" id="{0F516833-384B-4BAF-AF44-92CEFC089BFD}"/>
              </a:ext>
            </a:extLst>
          </p:cNvPr>
          <p:cNvCxnSpPr>
            <a:cxnSpLocks/>
            <a:stCxn id="288" idx="0"/>
          </p:cNvCxnSpPr>
          <p:nvPr/>
        </p:nvCxnSpPr>
        <p:spPr>
          <a:xfrm flipH="1" flipV="1">
            <a:off x="5026710" y="1802904"/>
            <a:ext cx="1" cy="64428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單箭頭接點 297">
            <a:extLst>
              <a:ext uri="{FF2B5EF4-FFF2-40B4-BE49-F238E27FC236}">
                <a16:creationId xmlns:a16="http://schemas.microsoft.com/office/drawing/2014/main" id="{27B47F90-136D-4D25-84FB-74B66856F6DB}"/>
              </a:ext>
            </a:extLst>
          </p:cNvPr>
          <p:cNvCxnSpPr>
            <a:cxnSpLocks/>
          </p:cNvCxnSpPr>
          <p:nvPr/>
        </p:nvCxnSpPr>
        <p:spPr>
          <a:xfrm>
            <a:off x="5026710" y="1785971"/>
            <a:ext cx="85555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文字方塊 298">
                <a:extLst>
                  <a:ext uri="{FF2B5EF4-FFF2-40B4-BE49-F238E27FC236}">
                    <a16:creationId xmlns:a16="http://schemas.microsoft.com/office/drawing/2014/main" id="{3368FD9B-2D65-40DD-A56D-3DD5936E753E}"/>
                  </a:ext>
                </a:extLst>
              </p:cNvPr>
              <p:cNvSpPr txBox="1"/>
              <p:nvPr/>
            </p:nvSpPr>
            <p:spPr>
              <a:xfrm>
                <a:off x="1836981" y="5737837"/>
                <a:ext cx="1485791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9" name="文字方塊 298">
                <a:extLst>
                  <a:ext uri="{FF2B5EF4-FFF2-40B4-BE49-F238E27FC236}">
                    <a16:creationId xmlns:a16="http://schemas.microsoft.com/office/drawing/2014/main" id="{3368FD9B-2D65-40DD-A56D-3DD5936E7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981" y="5737837"/>
                <a:ext cx="1485791" cy="38125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文字方塊 299">
                <a:extLst>
                  <a:ext uri="{FF2B5EF4-FFF2-40B4-BE49-F238E27FC236}">
                    <a16:creationId xmlns:a16="http://schemas.microsoft.com/office/drawing/2014/main" id="{42A28F3B-7ECF-49DC-9F74-8AC6F6B4DE6D}"/>
                  </a:ext>
                </a:extLst>
              </p:cNvPr>
              <p:cNvSpPr txBox="1"/>
              <p:nvPr/>
            </p:nvSpPr>
            <p:spPr>
              <a:xfrm>
                <a:off x="317354" y="2436822"/>
                <a:ext cx="183383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0" name="文字方塊 299">
                <a:extLst>
                  <a:ext uri="{FF2B5EF4-FFF2-40B4-BE49-F238E27FC236}">
                    <a16:creationId xmlns:a16="http://schemas.microsoft.com/office/drawing/2014/main" id="{42A28F3B-7ECF-49DC-9F74-8AC6F6B4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54" y="2436822"/>
                <a:ext cx="1833835" cy="38125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文字方塊 300">
                <a:extLst>
                  <a:ext uri="{FF2B5EF4-FFF2-40B4-BE49-F238E27FC236}">
                    <a16:creationId xmlns:a16="http://schemas.microsoft.com/office/drawing/2014/main" id="{167A93DB-AFB1-4652-98BC-66B2BA434A9B}"/>
                  </a:ext>
                </a:extLst>
              </p:cNvPr>
              <p:cNvSpPr txBox="1"/>
              <p:nvPr/>
            </p:nvSpPr>
            <p:spPr>
              <a:xfrm>
                <a:off x="317354" y="2787744"/>
                <a:ext cx="183383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1" name="文字方塊 300">
                <a:extLst>
                  <a:ext uri="{FF2B5EF4-FFF2-40B4-BE49-F238E27FC236}">
                    <a16:creationId xmlns:a16="http://schemas.microsoft.com/office/drawing/2014/main" id="{167A93DB-AFB1-4652-98BC-66B2BA43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54" y="2787744"/>
                <a:ext cx="1833835" cy="38125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文字方塊 215">
                <a:extLst>
                  <a:ext uri="{FF2B5EF4-FFF2-40B4-BE49-F238E27FC236}">
                    <a16:creationId xmlns:a16="http://schemas.microsoft.com/office/drawing/2014/main" id="{1F94FAD4-39F9-43AD-9FD2-EFD51A91FEF7}"/>
                  </a:ext>
                </a:extLst>
              </p:cNvPr>
              <p:cNvSpPr txBox="1"/>
              <p:nvPr/>
            </p:nvSpPr>
            <p:spPr>
              <a:xfrm>
                <a:off x="2634745" y="361199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6" name="文字方塊 215">
                <a:extLst>
                  <a:ext uri="{FF2B5EF4-FFF2-40B4-BE49-F238E27FC236}">
                    <a16:creationId xmlns:a16="http://schemas.microsoft.com/office/drawing/2014/main" id="{1F94FAD4-39F9-43AD-9FD2-EFD51A91F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745" y="3611990"/>
                <a:ext cx="715161" cy="47359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文字方塊 217">
                <a:extLst>
                  <a:ext uri="{FF2B5EF4-FFF2-40B4-BE49-F238E27FC236}">
                    <a16:creationId xmlns:a16="http://schemas.microsoft.com/office/drawing/2014/main" id="{DBE8519C-148F-483D-829B-F0C1EABF97C2}"/>
                  </a:ext>
                </a:extLst>
              </p:cNvPr>
              <p:cNvSpPr txBox="1"/>
              <p:nvPr/>
            </p:nvSpPr>
            <p:spPr>
              <a:xfrm>
                <a:off x="1895687" y="360200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8" name="文字方塊 217">
                <a:extLst>
                  <a:ext uri="{FF2B5EF4-FFF2-40B4-BE49-F238E27FC236}">
                    <a16:creationId xmlns:a16="http://schemas.microsoft.com/office/drawing/2014/main" id="{DBE8519C-148F-483D-829B-F0C1EABF9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87" y="3602009"/>
                <a:ext cx="715161" cy="47359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文字方塊 222">
                <a:extLst>
                  <a:ext uri="{FF2B5EF4-FFF2-40B4-BE49-F238E27FC236}">
                    <a16:creationId xmlns:a16="http://schemas.microsoft.com/office/drawing/2014/main" id="{C3DBB52C-9826-4D19-98FF-2B82A22FEADD}"/>
                  </a:ext>
                </a:extLst>
              </p:cNvPr>
              <p:cNvSpPr txBox="1"/>
              <p:nvPr/>
            </p:nvSpPr>
            <p:spPr>
              <a:xfrm>
                <a:off x="4068136" y="360987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3" name="文字方塊 222">
                <a:extLst>
                  <a:ext uri="{FF2B5EF4-FFF2-40B4-BE49-F238E27FC236}">
                    <a16:creationId xmlns:a16="http://schemas.microsoft.com/office/drawing/2014/main" id="{C3DBB52C-9826-4D19-98FF-2B82A22FE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136" y="3609878"/>
                <a:ext cx="715161" cy="47359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文字方塊 224">
                <a:extLst>
                  <a:ext uri="{FF2B5EF4-FFF2-40B4-BE49-F238E27FC236}">
                    <a16:creationId xmlns:a16="http://schemas.microsoft.com/office/drawing/2014/main" id="{81DE8160-A409-40EC-B67A-C6F02BF3E41A}"/>
                  </a:ext>
                </a:extLst>
              </p:cNvPr>
              <p:cNvSpPr txBox="1"/>
              <p:nvPr/>
            </p:nvSpPr>
            <p:spPr>
              <a:xfrm>
                <a:off x="3350356" y="3601192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5" name="文字方塊 224">
                <a:extLst>
                  <a:ext uri="{FF2B5EF4-FFF2-40B4-BE49-F238E27FC236}">
                    <a16:creationId xmlns:a16="http://schemas.microsoft.com/office/drawing/2014/main" id="{81DE8160-A409-40EC-B67A-C6F02BF3E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56" y="3601192"/>
                <a:ext cx="715161" cy="47359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文字方塊 229">
                <a:extLst>
                  <a:ext uri="{FF2B5EF4-FFF2-40B4-BE49-F238E27FC236}">
                    <a16:creationId xmlns:a16="http://schemas.microsoft.com/office/drawing/2014/main" id="{B41B248B-CCFB-430C-92F6-DFA7F8752EE5}"/>
                  </a:ext>
                </a:extLst>
              </p:cNvPr>
              <p:cNvSpPr txBox="1"/>
              <p:nvPr/>
            </p:nvSpPr>
            <p:spPr>
              <a:xfrm>
                <a:off x="5362298" y="3606947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0" name="文字方塊 229">
                <a:extLst>
                  <a:ext uri="{FF2B5EF4-FFF2-40B4-BE49-F238E27FC236}">
                    <a16:creationId xmlns:a16="http://schemas.microsoft.com/office/drawing/2014/main" id="{B41B248B-CCFB-430C-92F6-DFA7F8752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298" y="3606947"/>
                <a:ext cx="715161" cy="47359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文字方塊 231">
                <a:extLst>
                  <a:ext uri="{FF2B5EF4-FFF2-40B4-BE49-F238E27FC236}">
                    <a16:creationId xmlns:a16="http://schemas.microsoft.com/office/drawing/2014/main" id="{9E3B0BB0-1317-44EB-83DE-3F9233C3EA39}"/>
                  </a:ext>
                </a:extLst>
              </p:cNvPr>
              <p:cNvSpPr txBox="1"/>
              <p:nvPr/>
            </p:nvSpPr>
            <p:spPr>
              <a:xfrm>
                <a:off x="4698983" y="359599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2" name="文字方塊 231">
                <a:extLst>
                  <a:ext uri="{FF2B5EF4-FFF2-40B4-BE49-F238E27FC236}">
                    <a16:creationId xmlns:a16="http://schemas.microsoft.com/office/drawing/2014/main" id="{9E3B0BB0-1317-44EB-83DE-3F9233C3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983" y="3595998"/>
                <a:ext cx="715161" cy="47359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文字方塊 254">
                <a:extLst>
                  <a:ext uri="{FF2B5EF4-FFF2-40B4-BE49-F238E27FC236}">
                    <a16:creationId xmlns:a16="http://schemas.microsoft.com/office/drawing/2014/main" id="{979D2C99-AB7B-4A0E-AED6-3EB22E57D866}"/>
                  </a:ext>
                </a:extLst>
              </p:cNvPr>
              <p:cNvSpPr txBox="1"/>
              <p:nvPr/>
            </p:nvSpPr>
            <p:spPr>
              <a:xfrm>
                <a:off x="6954099" y="3580771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5" name="文字方塊 254">
                <a:extLst>
                  <a:ext uri="{FF2B5EF4-FFF2-40B4-BE49-F238E27FC236}">
                    <a16:creationId xmlns:a16="http://schemas.microsoft.com/office/drawing/2014/main" id="{979D2C99-AB7B-4A0E-AED6-3EB22E57D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99" y="3580771"/>
                <a:ext cx="715161" cy="47359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文字方塊 256">
                <a:extLst>
                  <a:ext uri="{FF2B5EF4-FFF2-40B4-BE49-F238E27FC236}">
                    <a16:creationId xmlns:a16="http://schemas.microsoft.com/office/drawing/2014/main" id="{41F5F7CF-5C09-4216-817D-1368F06E0A0F}"/>
                  </a:ext>
                </a:extLst>
              </p:cNvPr>
              <p:cNvSpPr txBox="1"/>
              <p:nvPr/>
            </p:nvSpPr>
            <p:spPr>
              <a:xfrm>
                <a:off x="6215041" y="357079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7" name="文字方塊 256">
                <a:extLst>
                  <a:ext uri="{FF2B5EF4-FFF2-40B4-BE49-F238E27FC236}">
                    <a16:creationId xmlns:a16="http://schemas.microsoft.com/office/drawing/2014/main" id="{41F5F7CF-5C09-4216-817D-1368F06E0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041" y="3570790"/>
                <a:ext cx="715161" cy="47359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文字方塊 261">
                <a:extLst>
                  <a:ext uri="{FF2B5EF4-FFF2-40B4-BE49-F238E27FC236}">
                    <a16:creationId xmlns:a16="http://schemas.microsoft.com/office/drawing/2014/main" id="{92C4A8E8-0B11-4619-9455-743A892A9D2B}"/>
                  </a:ext>
                </a:extLst>
              </p:cNvPr>
              <p:cNvSpPr txBox="1"/>
              <p:nvPr/>
            </p:nvSpPr>
            <p:spPr>
              <a:xfrm>
                <a:off x="8387490" y="357865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2" name="文字方塊 261">
                <a:extLst>
                  <a:ext uri="{FF2B5EF4-FFF2-40B4-BE49-F238E27FC236}">
                    <a16:creationId xmlns:a16="http://schemas.microsoft.com/office/drawing/2014/main" id="{92C4A8E8-0B11-4619-9455-743A892A9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90" y="3578659"/>
                <a:ext cx="715161" cy="47359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文字方塊 263">
                <a:extLst>
                  <a:ext uri="{FF2B5EF4-FFF2-40B4-BE49-F238E27FC236}">
                    <a16:creationId xmlns:a16="http://schemas.microsoft.com/office/drawing/2014/main" id="{426E4ADA-859E-411B-98FC-E4CCB8395E66}"/>
                  </a:ext>
                </a:extLst>
              </p:cNvPr>
              <p:cNvSpPr txBox="1"/>
              <p:nvPr/>
            </p:nvSpPr>
            <p:spPr>
              <a:xfrm>
                <a:off x="7669710" y="3569973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4" name="文字方塊 263">
                <a:extLst>
                  <a:ext uri="{FF2B5EF4-FFF2-40B4-BE49-F238E27FC236}">
                    <a16:creationId xmlns:a16="http://schemas.microsoft.com/office/drawing/2014/main" id="{426E4ADA-859E-411B-98FC-E4CCB8395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10" y="3569973"/>
                <a:ext cx="715161" cy="47359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文字方塊 268">
                <a:extLst>
                  <a:ext uri="{FF2B5EF4-FFF2-40B4-BE49-F238E27FC236}">
                    <a16:creationId xmlns:a16="http://schemas.microsoft.com/office/drawing/2014/main" id="{BD71F319-3A5F-46C5-97BC-A392A742D2DA}"/>
                  </a:ext>
                </a:extLst>
              </p:cNvPr>
              <p:cNvSpPr txBox="1"/>
              <p:nvPr/>
            </p:nvSpPr>
            <p:spPr>
              <a:xfrm>
                <a:off x="9681652" y="357572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9" name="文字方塊 268">
                <a:extLst>
                  <a:ext uri="{FF2B5EF4-FFF2-40B4-BE49-F238E27FC236}">
                    <a16:creationId xmlns:a16="http://schemas.microsoft.com/office/drawing/2014/main" id="{BD71F319-3A5F-46C5-97BC-A392A742D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652" y="3575728"/>
                <a:ext cx="715161" cy="47359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文字方塊 270">
                <a:extLst>
                  <a:ext uri="{FF2B5EF4-FFF2-40B4-BE49-F238E27FC236}">
                    <a16:creationId xmlns:a16="http://schemas.microsoft.com/office/drawing/2014/main" id="{E6662596-5185-4F65-8128-571C939ABCD6}"/>
                  </a:ext>
                </a:extLst>
              </p:cNvPr>
              <p:cNvSpPr txBox="1"/>
              <p:nvPr/>
            </p:nvSpPr>
            <p:spPr>
              <a:xfrm>
                <a:off x="9018337" y="356477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1" name="文字方塊 270">
                <a:extLst>
                  <a:ext uri="{FF2B5EF4-FFF2-40B4-BE49-F238E27FC236}">
                    <a16:creationId xmlns:a16="http://schemas.microsoft.com/office/drawing/2014/main" id="{E6662596-5185-4F65-8128-571C939AB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337" y="3564779"/>
                <a:ext cx="715161" cy="47359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弧形 31">
            <a:extLst>
              <a:ext uri="{FF2B5EF4-FFF2-40B4-BE49-F238E27FC236}">
                <a16:creationId xmlns:a16="http://schemas.microsoft.com/office/drawing/2014/main" id="{4A755FC9-0F63-4F93-8F65-B3263AED5B6E}"/>
              </a:ext>
            </a:extLst>
          </p:cNvPr>
          <p:cNvSpPr/>
          <p:nvPr/>
        </p:nvSpPr>
        <p:spPr>
          <a:xfrm rot="11594455">
            <a:off x="775388" y="2638934"/>
            <a:ext cx="2157284" cy="1837879"/>
          </a:xfrm>
          <a:prstGeom prst="arc">
            <a:avLst>
              <a:gd name="adj1" fmla="val 13932901"/>
              <a:gd name="adj2" fmla="val 233993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4539A075-A7F2-4E01-89B8-2E122974F69D}"/>
              </a:ext>
            </a:extLst>
          </p:cNvPr>
          <p:cNvSpPr/>
          <p:nvPr/>
        </p:nvSpPr>
        <p:spPr>
          <a:xfrm>
            <a:off x="151724" y="2343150"/>
            <a:ext cx="2065903" cy="891923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4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7" grpId="0" animBg="1"/>
      <p:bldP spid="222" grpId="0" animBg="1"/>
      <p:bldP spid="224" grpId="0" animBg="1"/>
      <p:bldP spid="229" grpId="0" animBg="1"/>
      <p:bldP spid="231" grpId="0" animBg="1"/>
      <p:bldP spid="239" grpId="0" animBg="1"/>
      <p:bldP spid="240" grpId="0" animBg="1"/>
      <p:bldP spid="241" grpId="0"/>
      <p:bldP spid="248" grpId="0"/>
      <p:bldP spid="254" grpId="0" animBg="1"/>
      <p:bldP spid="256" grpId="0" animBg="1"/>
      <p:bldP spid="261" grpId="0" animBg="1"/>
      <p:bldP spid="263" grpId="0" animBg="1"/>
      <p:bldP spid="268" grpId="0" animBg="1"/>
      <p:bldP spid="270" grpId="0" animBg="1"/>
      <p:bldP spid="277" grpId="0" animBg="1"/>
      <p:bldP spid="292" grpId="0" animBg="1"/>
      <p:bldP spid="300" grpId="0"/>
      <p:bldP spid="301" grpId="0"/>
      <p:bldP spid="216" grpId="0"/>
      <p:bldP spid="218" grpId="0"/>
      <p:bldP spid="223" grpId="0"/>
      <p:bldP spid="225" grpId="0"/>
      <p:bldP spid="230" grpId="0"/>
      <p:bldP spid="232" grpId="0"/>
      <p:bldP spid="255" grpId="0"/>
      <p:bldP spid="257" grpId="0"/>
      <p:bldP spid="262" grpId="0"/>
      <p:bldP spid="264" grpId="0"/>
      <p:bldP spid="269" grpId="0"/>
      <p:bldP spid="2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圖片 121">
            <a:extLst>
              <a:ext uri="{FF2B5EF4-FFF2-40B4-BE49-F238E27FC236}">
                <a16:creationId xmlns:a16="http://schemas.microsoft.com/office/drawing/2014/main" id="{53A80C30-4600-4746-9D64-CE34364E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1" y="1636600"/>
            <a:ext cx="3894705" cy="4350904"/>
          </a:xfrm>
          <a:prstGeom prst="rect">
            <a:avLst/>
          </a:prstGeom>
        </p:spPr>
      </p:pic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-32529" y="6427113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3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2182" y="0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40AA695-FB73-473A-A82D-AE45AE3856AE}"/>
              </a:ext>
            </a:extLst>
          </p:cNvPr>
          <p:cNvSpPr/>
          <p:nvPr/>
        </p:nvSpPr>
        <p:spPr>
          <a:xfrm>
            <a:off x="3893798" y="708346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</a:t>
            </a:r>
            <a:endParaRPr lang="zh-TW" altLang="en-US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AD5D914A-9D27-48B1-8DC0-68017B92FFFF}"/>
              </a:ext>
            </a:extLst>
          </p:cNvPr>
          <p:cNvSpPr/>
          <p:nvPr/>
        </p:nvSpPr>
        <p:spPr>
          <a:xfrm>
            <a:off x="1049851" y="2485279"/>
            <a:ext cx="3190283" cy="2086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3905DAC7-CFD5-47B0-B71C-20A55F10597F}"/>
              </a:ext>
            </a:extLst>
          </p:cNvPr>
          <p:cNvSpPr/>
          <p:nvPr/>
        </p:nvSpPr>
        <p:spPr>
          <a:xfrm>
            <a:off x="616570" y="1497296"/>
            <a:ext cx="3695563" cy="9879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1D8756D1-A37B-4E03-BFEB-75BDE6AA8DBE}"/>
              </a:ext>
            </a:extLst>
          </p:cNvPr>
          <p:cNvSpPr/>
          <p:nvPr/>
        </p:nvSpPr>
        <p:spPr>
          <a:xfrm>
            <a:off x="568571" y="4670133"/>
            <a:ext cx="3695563" cy="111154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箭號: 向右 120">
            <a:extLst>
              <a:ext uri="{FF2B5EF4-FFF2-40B4-BE49-F238E27FC236}">
                <a16:creationId xmlns:a16="http://schemas.microsoft.com/office/drawing/2014/main" id="{8E298242-87E5-4A75-AE61-42DD997BEB83}"/>
              </a:ext>
            </a:extLst>
          </p:cNvPr>
          <p:cNvSpPr/>
          <p:nvPr/>
        </p:nvSpPr>
        <p:spPr>
          <a:xfrm>
            <a:off x="4559821" y="3119410"/>
            <a:ext cx="1180497" cy="308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3" name="圖片 122">
            <a:extLst>
              <a:ext uri="{FF2B5EF4-FFF2-40B4-BE49-F238E27FC236}">
                <a16:creationId xmlns:a16="http://schemas.microsoft.com/office/drawing/2014/main" id="{6CFF830E-0D7D-40D2-8657-3B16B39C5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317" y="416738"/>
            <a:ext cx="4319694" cy="6022036"/>
          </a:xfrm>
          <a:prstGeom prst="rect">
            <a:avLst/>
          </a:prstGeom>
        </p:spPr>
      </p:pic>
      <p:sp>
        <p:nvSpPr>
          <p:cNvPr id="124" name="矩形 123">
            <a:extLst>
              <a:ext uri="{FF2B5EF4-FFF2-40B4-BE49-F238E27FC236}">
                <a16:creationId xmlns:a16="http://schemas.microsoft.com/office/drawing/2014/main" id="{A27856F3-5FB8-40A3-9248-6D698728D844}"/>
              </a:ext>
            </a:extLst>
          </p:cNvPr>
          <p:cNvSpPr/>
          <p:nvPr/>
        </p:nvSpPr>
        <p:spPr>
          <a:xfrm>
            <a:off x="5922309" y="2482004"/>
            <a:ext cx="1996964" cy="333177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4B155C33-4D50-4149-8FD3-2DF7D58D137A}"/>
              </a:ext>
            </a:extLst>
          </p:cNvPr>
          <p:cNvSpPr/>
          <p:nvPr/>
        </p:nvSpPr>
        <p:spPr>
          <a:xfrm>
            <a:off x="8040457" y="989536"/>
            <a:ext cx="2091554" cy="48242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文字方塊 125">
            <a:extLst>
              <a:ext uri="{FF2B5EF4-FFF2-40B4-BE49-F238E27FC236}">
                <a16:creationId xmlns:a16="http://schemas.microsoft.com/office/drawing/2014/main" id="{B68AC68F-CDD6-44F5-8F10-EAA678C5D5C5}"/>
              </a:ext>
            </a:extLst>
          </p:cNvPr>
          <p:cNvSpPr txBox="1"/>
          <p:nvPr/>
        </p:nvSpPr>
        <p:spPr>
          <a:xfrm>
            <a:off x="5942151" y="1819005"/>
            <a:ext cx="187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Encoder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27" name="文字方塊 126">
            <a:extLst>
              <a:ext uri="{FF2B5EF4-FFF2-40B4-BE49-F238E27FC236}">
                <a16:creationId xmlns:a16="http://schemas.microsoft.com/office/drawing/2014/main" id="{FA8E1000-1FB9-4C19-BA2D-85389334AC82}"/>
              </a:ext>
            </a:extLst>
          </p:cNvPr>
          <p:cNvSpPr txBox="1"/>
          <p:nvPr/>
        </p:nvSpPr>
        <p:spPr>
          <a:xfrm>
            <a:off x="10132011" y="3604125"/>
            <a:ext cx="186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Decoder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4" grpId="0" animBg="1"/>
      <p:bldP spid="125" grpId="0" animBg="1"/>
      <p:bldP spid="126" grpId="0"/>
      <p:bldP spid="1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-32529" y="6427113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2182" y="0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3" name="圖片 82">
            <a:extLst>
              <a:ext uri="{FF2B5EF4-FFF2-40B4-BE49-F238E27FC236}">
                <a16:creationId xmlns:a16="http://schemas.microsoft.com/office/drawing/2014/main" id="{C419863B-C03C-494B-97E4-A4C224033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55" y="337477"/>
            <a:ext cx="4319694" cy="6022036"/>
          </a:xfrm>
          <a:prstGeom prst="rect">
            <a:avLst/>
          </a:prstGeom>
        </p:spPr>
      </p:pic>
      <p:grpSp>
        <p:nvGrpSpPr>
          <p:cNvPr id="84" name="群組 83">
            <a:extLst>
              <a:ext uri="{FF2B5EF4-FFF2-40B4-BE49-F238E27FC236}">
                <a16:creationId xmlns:a16="http://schemas.microsoft.com/office/drawing/2014/main" id="{A3D2ECE5-F473-463A-99EA-96BCCCEADDA9}"/>
              </a:ext>
            </a:extLst>
          </p:cNvPr>
          <p:cNvGrpSpPr/>
          <p:nvPr/>
        </p:nvGrpSpPr>
        <p:grpSpPr>
          <a:xfrm>
            <a:off x="675390" y="1569768"/>
            <a:ext cx="2713223" cy="3528107"/>
            <a:chOff x="151567" y="633990"/>
            <a:chExt cx="2713223" cy="352810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0AC84C63-85E6-437B-A38B-2B1CCC0DA9DF}"/>
                </a:ext>
              </a:extLst>
            </p:cNvPr>
            <p:cNvSpPr/>
            <p:nvPr/>
          </p:nvSpPr>
          <p:spPr>
            <a:xfrm>
              <a:off x="151567" y="633990"/>
              <a:ext cx="1235862" cy="3528107"/>
            </a:xfrm>
            <a:prstGeom prst="rect">
              <a:avLst/>
            </a:prstGeom>
            <a:solidFill>
              <a:schemeClr val="accent4">
                <a:tint val="64000"/>
                <a:lumMod val="118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2B79687D-47F1-454B-92DA-9152BF5D8512}"/>
                </a:ext>
              </a:extLst>
            </p:cNvPr>
            <p:cNvSpPr/>
            <p:nvPr/>
          </p:nvSpPr>
          <p:spPr>
            <a:xfrm>
              <a:off x="503295" y="641654"/>
              <a:ext cx="2361495" cy="897764"/>
            </a:xfrm>
            <a:prstGeom prst="rect">
              <a:avLst/>
            </a:prstGeom>
            <a:solidFill>
              <a:schemeClr val="accent4">
                <a:tint val="64000"/>
                <a:lumMod val="118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EB561806-1113-44D9-ADF1-89312D78AEA8}"/>
              </a:ext>
            </a:extLst>
          </p:cNvPr>
          <p:cNvCxnSpPr>
            <a:cxnSpLocks/>
          </p:cNvCxnSpPr>
          <p:nvPr/>
        </p:nvCxnSpPr>
        <p:spPr>
          <a:xfrm flipV="1">
            <a:off x="1587938" y="2042294"/>
            <a:ext cx="407421" cy="39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21927F46-6E90-40D5-824C-393916CF09D9}"/>
              </a:ext>
            </a:extLst>
          </p:cNvPr>
          <p:cNvSpPr txBox="1"/>
          <p:nvPr/>
        </p:nvSpPr>
        <p:spPr>
          <a:xfrm rot="5400000">
            <a:off x="1142558" y="3977337"/>
            <a:ext cx="82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pic>
        <p:nvPicPr>
          <p:cNvPr id="90" name="圖片 89">
            <a:extLst>
              <a:ext uri="{FF2B5EF4-FFF2-40B4-BE49-F238E27FC236}">
                <a16:creationId xmlns:a16="http://schemas.microsoft.com/office/drawing/2014/main" id="{3D06627C-6F37-4714-BB0C-73971738C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981" y="3796259"/>
            <a:ext cx="2305477" cy="1890492"/>
          </a:xfrm>
          <a:prstGeom prst="rect">
            <a:avLst/>
          </a:prstGeom>
        </p:spPr>
      </p:pic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FBCE4F99-75A5-4A8F-A3D3-5128825065BB}"/>
              </a:ext>
            </a:extLst>
          </p:cNvPr>
          <p:cNvCxnSpPr>
            <a:cxnSpLocks/>
            <a:endCxn id="90" idx="3"/>
          </p:cNvCxnSpPr>
          <p:nvPr/>
        </p:nvCxnSpPr>
        <p:spPr>
          <a:xfrm flipH="1">
            <a:off x="4344458" y="4317251"/>
            <a:ext cx="880934" cy="424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1A0307DF-8BA9-4373-A9D8-A1515E135720}"/>
              </a:ext>
            </a:extLst>
          </p:cNvPr>
          <p:cNvGrpSpPr/>
          <p:nvPr/>
        </p:nvGrpSpPr>
        <p:grpSpPr>
          <a:xfrm>
            <a:off x="1097520" y="1738340"/>
            <a:ext cx="715161" cy="605814"/>
            <a:chOff x="2411392" y="1296149"/>
            <a:chExt cx="715161" cy="605814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52C9324F-5973-4BBC-9C2F-C20A26711A95}"/>
                </a:ext>
              </a:extLst>
            </p:cNvPr>
            <p:cNvSpPr/>
            <p:nvPr/>
          </p:nvSpPr>
          <p:spPr>
            <a:xfrm>
              <a:off x="2536397" y="129614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字方塊 93">
                  <a:extLst>
                    <a:ext uri="{FF2B5EF4-FFF2-40B4-BE49-F238E27FC236}">
                      <a16:creationId xmlns:a16="http://schemas.microsoft.com/office/drawing/2014/main" id="{E21B9F67-257A-4B9C-94D0-E4329F68B27F}"/>
                    </a:ext>
                  </a:extLst>
                </p:cNvPr>
                <p:cNvSpPr txBox="1"/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87A283EF-D651-432D-973B-FE05EF80D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7A3E53DF-6F61-426B-B405-BC2ABB948650}"/>
              </a:ext>
            </a:extLst>
          </p:cNvPr>
          <p:cNvCxnSpPr/>
          <p:nvPr/>
        </p:nvCxnSpPr>
        <p:spPr>
          <a:xfrm flipV="1">
            <a:off x="1480459" y="4145330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B2441F70-F41B-45A9-98E8-83C82EABA530}"/>
              </a:ext>
            </a:extLst>
          </p:cNvPr>
          <p:cNvCxnSpPr/>
          <p:nvPr/>
        </p:nvCxnSpPr>
        <p:spPr>
          <a:xfrm flipV="1">
            <a:off x="1460582" y="2906810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86573641-742C-457E-AAA9-17974DD4F396}"/>
              </a:ext>
            </a:extLst>
          </p:cNvPr>
          <p:cNvCxnSpPr/>
          <p:nvPr/>
        </p:nvCxnSpPr>
        <p:spPr>
          <a:xfrm flipV="1">
            <a:off x="1450072" y="2354664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0D6DDF0B-6270-460A-B19B-55CC53950E4A}"/>
              </a:ext>
            </a:extLst>
          </p:cNvPr>
          <p:cNvCxnSpPr>
            <a:cxnSpLocks/>
          </p:cNvCxnSpPr>
          <p:nvPr/>
        </p:nvCxnSpPr>
        <p:spPr>
          <a:xfrm flipH="1">
            <a:off x="809844" y="4723854"/>
            <a:ext cx="44052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3EA72913-55C7-43D8-95C3-DDD7AEE6F431}"/>
              </a:ext>
            </a:extLst>
          </p:cNvPr>
          <p:cNvCxnSpPr>
            <a:cxnSpLocks/>
          </p:cNvCxnSpPr>
          <p:nvPr/>
        </p:nvCxnSpPr>
        <p:spPr>
          <a:xfrm flipV="1">
            <a:off x="831949" y="2774422"/>
            <a:ext cx="0" cy="19385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81BED794-683D-4628-90FD-50C28191205B}"/>
              </a:ext>
            </a:extLst>
          </p:cNvPr>
          <p:cNvCxnSpPr>
            <a:cxnSpLocks/>
          </p:cNvCxnSpPr>
          <p:nvPr/>
        </p:nvCxnSpPr>
        <p:spPr>
          <a:xfrm>
            <a:off x="831949" y="2758528"/>
            <a:ext cx="4753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 100">
            <a:extLst>
              <a:ext uri="{FF2B5EF4-FFF2-40B4-BE49-F238E27FC236}">
                <a16:creationId xmlns:a16="http://schemas.microsoft.com/office/drawing/2014/main" id="{A0703486-9980-45C4-94F3-5186A8D774EA}"/>
              </a:ext>
            </a:extLst>
          </p:cNvPr>
          <p:cNvSpPr/>
          <p:nvPr/>
        </p:nvSpPr>
        <p:spPr>
          <a:xfrm>
            <a:off x="1301575" y="2559968"/>
            <a:ext cx="307052" cy="367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5C209298-B004-4A5D-876E-417D2EE86500}"/>
              </a:ext>
            </a:extLst>
          </p:cNvPr>
          <p:cNvSpPr/>
          <p:nvPr/>
        </p:nvSpPr>
        <p:spPr>
          <a:xfrm>
            <a:off x="1228006" y="4410042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9A18F70E-5C2C-4B04-9E89-54D881B89B3E}"/>
                  </a:ext>
                </a:extLst>
              </p:cNvPr>
              <p:cNvSpPr txBox="1"/>
              <p:nvPr/>
            </p:nvSpPr>
            <p:spPr>
              <a:xfrm>
                <a:off x="1103001" y="4497537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9A18F70E-5C2C-4B04-9E89-54D881B89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01" y="4497537"/>
                <a:ext cx="715161" cy="473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7C48F541-C5C5-4224-83DD-3231D8F0B273}"/>
              </a:ext>
            </a:extLst>
          </p:cNvPr>
          <p:cNvGrpSpPr/>
          <p:nvPr/>
        </p:nvGrpSpPr>
        <p:grpSpPr>
          <a:xfrm>
            <a:off x="1097520" y="3197932"/>
            <a:ext cx="715161" cy="605814"/>
            <a:chOff x="2411392" y="1296149"/>
            <a:chExt cx="715161" cy="605814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93E355B9-F398-4053-91FA-E24EB2B1F9C4}"/>
                </a:ext>
              </a:extLst>
            </p:cNvPr>
            <p:cNvSpPr/>
            <p:nvPr/>
          </p:nvSpPr>
          <p:spPr>
            <a:xfrm>
              <a:off x="2536397" y="129614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字方塊 105">
                  <a:extLst>
                    <a:ext uri="{FF2B5EF4-FFF2-40B4-BE49-F238E27FC236}">
                      <a16:creationId xmlns:a16="http://schemas.microsoft.com/office/drawing/2014/main" id="{E5CB280B-CB2E-42FA-BE94-9EFA8299F054}"/>
                    </a:ext>
                  </a:extLst>
                </p:cNvPr>
                <p:cNvSpPr txBox="1"/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A6C1AA1F-8790-46A1-98C6-9F736CDF0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2F11C32C-E0AD-4EDE-9AFF-CF21FB11FB1B}"/>
              </a:ext>
            </a:extLst>
          </p:cNvPr>
          <p:cNvCxnSpPr>
            <a:cxnSpLocks/>
          </p:cNvCxnSpPr>
          <p:nvPr/>
        </p:nvCxnSpPr>
        <p:spPr>
          <a:xfrm>
            <a:off x="7594600" y="3161138"/>
            <a:ext cx="1478460" cy="676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26D1DCD4-FEC0-4C2E-A4C1-F40EF0601B74}"/>
              </a:ext>
            </a:extLst>
          </p:cNvPr>
          <p:cNvCxnSpPr>
            <a:cxnSpLocks/>
            <a:endCxn id="111" idx="0"/>
          </p:cNvCxnSpPr>
          <p:nvPr/>
        </p:nvCxnSpPr>
        <p:spPr>
          <a:xfrm>
            <a:off x="7594600" y="4210050"/>
            <a:ext cx="2334614" cy="1248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54A7E3E7-F5BB-4464-8555-CC5BCF89721B}"/>
              </a:ext>
            </a:extLst>
          </p:cNvPr>
          <p:cNvSpPr txBox="1"/>
          <p:nvPr/>
        </p:nvSpPr>
        <p:spPr>
          <a:xfrm>
            <a:off x="8099324" y="5458183"/>
            <a:ext cx="3659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Masked</a:t>
            </a:r>
            <a:r>
              <a:rPr lang="en-US" altLang="zh-TW" sz="2400" dirty="0"/>
              <a:t>: attend on the generated sequence</a:t>
            </a:r>
            <a:endParaRPr lang="zh-TW" altLang="en-US" sz="2400" dirty="0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921A5BD3-C556-48CE-875E-C26BF9B85F88}"/>
              </a:ext>
            </a:extLst>
          </p:cNvPr>
          <p:cNvSpPr txBox="1"/>
          <p:nvPr/>
        </p:nvSpPr>
        <p:spPr>
          <a:xfrm>
            <a:off x="9073060" y="3666540"/>
            <a:ext cx="274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attend on the input sequence</a:t>
            </a:r>
            <a:endParaRPr lang="zh-TW" altLang="en-US" sz="2400" dirty="0"/>
          </a:p>
        </p:txBody>
      </p: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8CAB3374-BBFF-4CCF-8E08-61FE8054CA16}"/>
              </a:ext>
            </a:extLst>
          </p:cNvPr>
          <p:cNvGrpSpPr/>
          <p:nvPr/>
        </p:nvGrpSpPr>
        <p:grpSpPr>
          <a:xfrm>
            <a:off x="8341592" y="1089022"/>
            <a:ext cx="1223959" cy="1161185"/>
            <a:chOff x="6593605" y="1438824"/>
            <a:chExt cx="1223959" cy="1161185"/>
          </a:xfrm>
        </p:grpSpPr>
        <p:grpSp>
          <p:nvGrpSpPr>
            <p:cNvPr id="115" name="群組 114">
              <a:extLst>
                <a:ext uri="{FF2B5EF4-FFF2-40B4-BE49-F238E27FC236}">
                  <a16:creationId xmlns:a16="http://schemas.microsoft.com/office/drawing/2014/main" id="{49950C79-0DF4-4071-9BBB-399EE3C284F7}"/>
                </a:ext>
              </a:extLst>
            </p:cNvPr>
            <p:cNvGrpSpPr/>
            <p:nvPr/>
          </p:nvGrpSpPr>
          <p:grpSpPr>
            <a:xfrm>
              <a:off x="6593605" y="1438824"/>
              <a:ext cx="254200" cy="1161185"/>
              <a:chOff x="6593605" y="1447760"/>
              <a:chExt cx="254200" cy="1161185"/>
            </a:xfrm>
          </p:grpSpPr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EE5A3B0F-256D-4AC4-8CA9-BF6F3E123F22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5" name="橢圓 144">
                <a:extLst>
                  <a:ext uri="{FF2B5EF4-FFF2-40B4-BE49-F238E27FC236}">
                    <a16:creationId xmlns:a16="http://schemas.microsoft.com/office/drawing/2014/main" id="{34CD6594-2490-41E5-85B4-DCA8B1A69D26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6" name="橢圓 145">
                <a:extLst>
                  <a:ext uri="{FF2B5EF4-FFF2-40B4-BE49-F238E27FC236}">
                    <a16:creationId xmlns:a16="http://schemas.microsoft.com/office/drawing/2014/main" id="{E46E6D35-A177-404E-B21D-065C9B23D7BB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7" name="橢圓 146">
                <a:extLst>
                  <a:ext uri="{FF2B5EF4-FFF2-40B4-BE49-F238E27FC236}">
                    <a16:creationId xmlns:a16="http://schemas.microsoft.com/office/drawing/2014/main" id="{4CD9E791-C8D8-4163-A8D4-69976BFAEC90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8" name="橢圓 147">
                <a:extLst>
                  <a:ext uri="{FF2B5EF4-FFF2-40B4-BE49-F238E27FC236}">
                    <a16:creationId xmlns:a16="http://schemas.microsoft.com/office/drawing/2014/main" id="{E8D09B17-9ADD-44DF-9C36-B606460E096B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6" name="群組 115">
              <a:extLst>
                <a:ext uri="{FF2B5EF4-FFF2-40B4-BE49-F238E27FC236}">
                  <a16:creationId xmlns:a16="http://schemas.microsoft.com/office/drawing/2014/main" id="{2C709961-068C-4643-82F5-3803F2BB49DB}"/>
                </a:ext>
              </a:extLst>
            </p:cNvPr>
            <p:cNvGrpSpPr/>
            <p:nvPr/>
          </p:nvGrpSpPr>
          <p:grpSpPr>
            <a:xfrm>
              <a:off x="6916858" y="1438824"/>
              <a:ext cx="254200" cy="1161185"/>
              <a:chOff x="6593605" y="1447760"/>
              <a:chExt cx="254200" cy="1161185"/>
            </a:xfrm>
          </p:grpSpPr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2CA9C653-359C-4635-9322-2C15E570EBE8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0" name="橢圓 139">
                <a:extLst>
                  <a:ext uri="{FF2B5EF4-FFF2-40B4-BE49-F238E27FC236}">
                    <a16:creationId xmlns:a16="http://schemas.microsoft.com/office/drawing/2014/main" id="{607C4231-234C-4C6B-A474-809A5E74864A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1" name="橢圓 140">
                <a:extLst>
                  <a:ext uri="{FF2B5EF4-FFF2-40B4-BE49-F238E27FC236}">
                    <a16:creationId xmlns:a16="http://schemas.microsoft.com/office/drawing/2014/main" id="{034AD56A-175C-4663-8E19-43C929BB2F8C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2" name="橢圓 141">
                <a:extLst>
                  <a:ext uri="{FF2B5EF4-FFF2-40B4-BE49-F238E27FC236}">
                    <a16:creationId xmlns:a16="http://schemas.microsoft.com/office/drawing/2014/main" id="{ECE03C69-2EB7-478B-9471-A33468942089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3" name="橢圓 142">
                <a:extLst>
                  <a:ext uri="{FF2B5EF4-FFF2-40B4-BE49-F238E27FC236}">
                    <a16:creationId xmlns:a16="http://schemas.microsoft.com/office/drawing/2014/main" id="{58CC93D2-28B2-45EB-A03F-D5B640DA5D41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8" name="群組 117">
              <a:extLst>
                <a:ext uri="{FF2B5EF4-FFF2-40B4-BE49-F238E27FC236}">
                  <a16:creationId xmlns:a16="http://schemas.microsoft.com/office/drawing/2014/main" id="{D460D893-BEB9-49A0-BA53-8F4C2772CD7C}"/>
                </a:ext>
              </a:extLst>
            </p:cNvPr>
            <p:cNvGrpSpPr/>
            <p:nvPr/>
          </p:nvGrpSpPr>
          <p:grpSpPr>
            <a:xfrm>
              <a:off x="7240111" y="1438824"/>
              <a:ext cx="254200" cy="1161185"/>
              <a:chOff x="6593605" y="1447760"/>
              <a:chExt cx="254200" cy="1161185"/>
            </a:xfrm>
          </p:grpSpPr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40035DE8-09D7-46B8-AA66-4DA6BD62E8BB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5" name="橢圓 134">
                <a:extLst>
                  <a:ext uri="{FF2B5EF4-FFF2-40B4-BE49-F238E27FC236}">
                    <a16:creationId xmlns:a16="http://schemas.microsoft.com/office/drawing/2014/main" id="{C8EEB29E-59B2-444A-9E8A-C24325D24447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6" name="橢圓 135">
                <a:extLst>
                  <a:ext uri="{FF2B5EF4-FFF2-40B4-BE49-F238E27FC236}">
                    <a16:creationId xmlns:a16="http://schemas.microsoft.com/office/drawing/2014/main" id="{5B5B269C-556C-4B74-AC7B-21C29F658A55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7" name="橢圓 136">
                <a:extLst>
                  <a:ext uri="{FF2B5EF4-FFF2-40B4-BE49-F238E27FC236}">
                    <a16:creationId xmlns:a16="http://schemas.microsoft.com/office/drawing/2014/main" id="{B3495F22-C3E7-4E5C-BB30-7339AF2F9799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8" name="橢圓 137">
                <a:extLst>
                  <a:ext uri="{FF2B5EF4-FFF2-40B4-BE49-F238E27FC236}">
                    <a16:creationId xmlns:a16="http://schemas.microsoft.com/office/drawing/2014/main" id="{08715FD9-4538-4573-98EA-9ED370CDEAEB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8" name="群組 127">
              <a:extLst>
                <a:ext uri="{FF2B5EF4-FFF2-40B4-BE49-F238E27FC236}">
                  <a16:creationId xmlns:a16="http://schemas.microsoft.com/office/drawing/2014/main" id="{17072DC0-6EFE-47ED-83AB-28FEABD635CF}"/>
                </a:ext>
              </a:extLst>
            </p:cNvPr>
            <p:cNvGrpSpPr/>
            <p:nvPr/>
          </p:nvGrpSpPr>
          <p:grpSpPr>
            <a:xfrm>
              <a:off x="7563364" y="1438824"/>
              <a:ext cx="254200" cy="1161185"/>
              <a:chOff x="6593605" y="1447760"/>
              <a:chExt cx="254200" cy="1161185"/>
            </a:xfrm>
          </p:grpSpPr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7C8F0DC0-687E-4E82-813D-69B8E8A62643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0" name="橢圓 129">
                <a:extLst>
                  <a:ext uri="{FF2B5EF4-FFF2-40B4-BE49-F238E27FC236}">
                    <a16:creationId xmlns:a16="http://schemas.microsoft.com/office/drawing/2014/main" id="{68F51033-51AD-4A21-8E69-FE09BFA5028A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1" name="橢圓 130">
                <a:extLst>
                  <a:ext uri="{FF2B5EF4-FFF2-40B4-BE49-F238E27FC236}">
                    <a16:creationId xmlns:a16="http://schemas.microsoft.com/office/drawing/2014/main" id="{AF895117-087F-4340-9205-EA13E4793755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2" name="橢圓 131">
                <a:extLst>
                  <a:ext uri="{FF2B5EF4-FFF2-40B4-BE49-F238E27FC236}">
                    <a16:creationId xmlns:a16="http://schemas.microsoft.com/office/drawing/2014/main" id="{8F8CAEE3-C2A2-41BE-9E98-47152E0C6EFF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3" name="橢圓 132">
                <a:extLst>
                  <a:ext uri="{FF2B5EF4-FFF2-40B4-BE49-F238E27FC236}">
                    <a16:creationId xmlns:a16="http://schemas.microsoft.com/office/drawing/2014/main" id="{81BEC83B-BE96-472D-BC9E-3302C478975E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9" name="文字方塊 148">
            <a:extLst>
              <a:ext uri="{FF2B5EF4-FFF2-40B4-BE49-F238E27FC236}">
                <a16:creationId xmlns:a16="http://schemas.microsoft.com/office/drawing/2014/main" id="{0959C514-B1C3-462B-8C51-56BD1B4CC1CF}"/>
              </a:ext>
            </a:extLst>
          </p:cNvPr>
          <p:cNvSpPr txBox="1"/>
          <p:nvPr/>
        </p:nvSpPr>
        <p:spPr>
          <a:xfrm>
            <a:off x="7929260" y="422496"/>
            <a:ext cx="197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Size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51C3C7AD-E1B8-4DF0-832D-AA1434F60FCB}"/>
                  </a:ext>
                </a:extLst>
              </p:cNvPr>
              <p:cNvSpPr txBox="1"/>
              <p:nvPr/>
            </p:nvSpPr>
            <p:spPr>
              <a:xfrm>
                <a:off x="9438451" y="2497637"/>
                <a:ext cx="2141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51C3C7AD-E1B8-4DF0-832D-AA1434F60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451" y="2497637"/>
                <a:ext cx="2141004" cy="461665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0F7BFE57-7147-4520-BA03-140A5206D71F}"/>
                  </a:ext>
                </a:extLst>
              </p:cNvPr>
              <p:cNvSpPr txBox="1"/>
              <p:nvPr/>
            </p:nvSpPr>
            <p:spPr>
              <a:xfrm>
                <a:off x="9649316" y="1267794"/>
                <a:ext cx="2457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0F7BFE57-7147-4520-BA03-140A5206D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316" y="1267794"/>
                <a:ext cx="2457102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右大括弧 151">
            <a:extLst>
              <a:ext uri="{FF2B5EF4-FFF2-40B4-BE49-F238E27FC236}">
                <a16:creationId xmlns:a16="http://schemas.microsoft.com/office/drawing/2014/main" id="{4DCE597D-EA93-4F70-84F6-C44CABC5C7C0}"/>
              </a:ext>
            </a:extLst>
          </p:cNvPr>
          <p:cNvSpPr/>
          <p:nvPr/>
        </p:nvSpPr>
        <p:spPr>
          <a:xfrm rot="16200000">
            <a:off x="8839252" y="386254"/>
            <a:ext cx="197439" cy="1215317"/>
          </a:xfrm>
          <a:prstGeom prst="rightBrace">
            <a:avLst>
              <a:gd name="adj1" fmla="val 8000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221AF205-ABCB-413E-B336-A6097B136FB8}"/>
              </a:ext>
            </a:extLst>
          </p:cNvPr>
          <p:cNvSpPr/>
          <p:nvPr/>
        </p:nvSpPr>
        <p:spPr>
          <a:xfrm>
            <a:off x="8252770" y="1366812"/>
            <a:ext cx="1370404" cy="309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2D183DFE-277B-49AD-946B-8A489ED139E3}"/>
              </a:ext>
            </a:extLst>
          </p:cNvPr>
          <p:cNvSpPr/>
          <p:nvPr/>
        </p:nvSpPr>
        <p:spPr>
          <a:xfrm rot="5400000">
            <a:off x="8475494" y="1521593"/>
            <a:ext cx="1282684" cy="309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" name="箭號: 向右 154">
            <a:extLst>
              <a:ext uri="{FF2B5EF4-FFF2-40B4-BE49-F238E27FC236}">
                <a16:creationId xmlns:a16="http://schemas.microsoft.com/office/drawing/2014/main" id="{6ABC36B7-880C-4832-B12F-7F8297A76D0D}"/>
              </a:ext>
            </a:extLst>
          </p:cNvPr>
          <p:cNvSpPr/>
          <p:nvPr/>
        </p:nvSpPr>
        <p:spPr>
          <a:xfrm>
            <a:off x="9678505" y="1424598"/>
            <a:ext cx="224367" cy="227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" name="箭號: 向右 155">
            <a:extLst>
              <a:ext uri="{FF2B5EF4-FFF2-40B4-BE49-F238E27FC236}">
                <a16:creationId xmlns:a16="http://schemas.microsoft.com/office/drawing/2014/main" id="{96E0B283-8E50-4564-BB18-A510429F6BBD}"/>
              </a:ext>
            </a:extLst>
          </p:cNvPr>
          <p:cNvSpPr/>
          <p:nvPr/>
        </p:nvSpPr>
        <p:spPr>
          <a:xfrm rot="5400000">
            <a:off x="8994264" y="2340353"/>
            <a:ext cx="224367" cy="227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9A595CF0-6A69-4936-8002-7516EDFE4695}"/>
              </a:ext>
            </a:extLst>
          </p:cNvPr>
          <p:cNvCxnSpPr>
            <a:cxnSpLocks/>
          </p:cNvCxnSpPr>
          <p:nvPr/>
        </p:nvCxnSpPr>
        <p:spPr>
          <a:xfrm flipH="1" flipV="1">
            <a:off x="2975092" y="2573715"/>
            <a:ext cx="2230757" cy="1123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矩形 161">
            <a:extLst>
              <a:ext uri="{FF2B5EF4-FFF2-40B4-BE49-F238E27FC236}">
                <a16:creationId xmlns:a16="http://schemas.microsoft.com/office/drawing/2014/main" id="{07699498-1683-4F27-A683-939D34C4DD0F}"/>
              </a:ext>
            </a:extLst>
          </p:cNvPr>
          <p:cNvSpPr/>
          <p:nvPr/>
        </p:nvSpPr>
        <p:spPr>
          <a:xfrm>
            <a:off x="1981162" y="1675950"/>
            <a:ext cx="1046226" cy="683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Layer</a:t>
            </a:r>
          </a:p>
          <a:p>
            <a:pPr algn="ctr"/>
            <a:r>
              <a:rPr lang="en-US" altLang="zh-TW" sz="2400" dirty="0"/>
              <a:t>Norm</a:t>
            </a:r>
            <a:endParaRPr lang="zh-TW" altLang="en-US" sz="2400" dirty="0"/>
          </a:p>
        </p:txBody>
      </p:sp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2D066308-7D45-49A7-8FA7-57D4F0F370A8}"/>
              </a:ext>
            </a:extLst>
          </p:cNvPr>
          <p:cNvSpPr txBox="1"/>
          <p:nvPr/>
        </p:nvSpPr>
        <p:spPr>
          <a:xfrm>
            <a:off x="8594351" y="2525181"/>
            <a:ext cx="102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Layer</a:t>
            </a:r>
            <a:endParaRPr lang="zh-TW" altLang="en-US" sz="2400" dirty="0"/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502BF749-F160-4238-8F5C-92197A0594C9}"/>
              </a:ext>
            </a:extLst>
          </p:cNvPr>
          <p:cNvSpPr txBox="1"/>
          <p:nvPr/>
        </p:nvSpPr>
        <p:spPr>
          <a:xfrm>
            <a:off x="9810623" y="962933"/>
            <a:ext cx="181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</a:t>
            </a:r>
            <a:endParaRPr lang="zh-TW" altLang="en-US" sz="2400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40AA695-FB73-473A-A82D-AE45AE3856AE}"/>
              </a:ext>
            </a:extLst>
          </p:cNvPr>
          <p:cNvSpPr/>
          <p:nvPr/>
        </p:nvSpPr>
        <p:spPr>
          <a:xfrm>
            <a:off x="3893798" y="708346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</a:t>
            </a:r>
            <a:endParaRPr lang="zh-TW" altLang="en-US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01" grpId="0" animBg="1"/>
      <p:bldP spid="102" grpId="0" animBg="1"/>
      <p:bldP spid="103" grpId="0"/>
      <p:bldP spid="111" grpId="0"/>
      <p:bldP spid="112" grpId="0"/>
      <p:bldP spid="149" grpId="0"/>
      <p:bldP spid="150" grpId="0"/>
      <p:bldP spid="151" grpId="0"/>
      <p:bldP spid="152" grpId="0" animBg="1"/>
      <p:bldP spid="153" grpId="0" animBg="1"/>
      <p:bldP spid="154" grpId="0" animBg="1"/>
      <p:bldP spid="155" grpId="0" animBg="1"/>
      <p:bldP spid="156" grpId="0" animBg="1"/>
      <p:bldP spid="162" grpId="0" animBg="1"/>
      <p:bldP spid="163" grpId="0"/>
      <p:bldP spid="1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54024" y="1175299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NER + Relation Classifier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74E71DD3-3E6F-4643-AFCF-77024F67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0" y="1809663"/>
            <a:ext cx="3817420" cy="473116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D6566F-40CF-43D1-A966-68ED609B2A99}"/>
              </a:ext>
            </a:extLst>
          </p:cNvPr>
          <p:cNvSpPr/>
          <p:nvPr/>
        </p:nvSpPr>
        <p:spPr>
          <a:xfrm>
            <a:off x="771786" y="1809664"/>
            <a:ext cx="3716323" cy="1063566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73D9302-BBAA-4BB2-8DD6-10A3ADD8EFB3}"/>
              </a:ext>
            </a:extLst>
          </p:cNvPr>
          <p:cNvSpPr txBox="1"/>
          <p:nvPr/>
        </p:nvSpPr>
        <p:spPr>
          <a:xfrm>
            <a:off x="5368109" y="2277851"/>
            <a:ext cx="6553793" cy="3794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After </a:t>
            </a:r>
            <a:r>
              <a:rPr lang="en-US" altLang="zh-TW" dirty="0">
                <a:latin typeface="Lucida Calligraphy" panose="03010101010101010101" pitchFamily="66" charset="0"/>
              </a:rPr>
              <a:t>X</a:t>
            </a:r>
            <a:r>
              <a:rPr lang="en-US" altLang="zh-TW" dirty="0"/>
              <a:t> do NER 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altLang="zh-TW" dirty="0"/>
              <a:t>Entity set {</a:t>
            </a:r>
            <a:r>
              <a:rPr lang="en-US" altLang="zh-TW" dirty="0">
                <a:latin typeface="Lucida Calligraphy" panose="03010101010101010101" pitchFamily="66" charset="0"/>
              </a:rPr>
              <a:t>e</a:t>
            </a:r>
            <a:r>
              <a:rPr lang="en-US" altLang="zh-TW" dirty="0"/>
              <a:t>}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For every pair (</a:t>
            </a:r>
            <a:r>
              <a:rPr lang="en-US" altLang="zh-TW" dirty="0" err="1">
                <a:latin typeface="Lucida Calligraphy" panose="03010101010101010101" pitchFamily="66" charset="0"/>
              </a:rPr>
              <a:t>ei</a:t>
            </a:r>
            <a:r>
              <a:rPr lang="en-US" altLang="zh-TW" dirty="0"/>
              <a:t> , </a:t>
            </a:r>
            <a:r>
              <a:rPr lang="en-US" altLang="zh-TW" dirty="0" err="1">
                <a:latin typeface="Lucida Calligraphy" panose="03010101010101010101" pitchFamily="66" charset="0"/>
              </a:rPr>
              <a:t>ej</a:t>
            </a:r>
            <a:r>
              <a:rPr lang="en-US" altLang="zh-TW" dirty="0"/>
              <a:t> ), </a:t>
            </a:r>
            <a:r>
              <a:rPr lang="en-US" altLang="zh-TW" dirty="0" err="1">
                <a:latin typeface="Lucida Calligraphy" panose="03010101010101010101" pitchFamily="66" charset="0"/>
              </a:rPr>
              <a:t>ei</a:t>
            </a:r>
            <a:r>
              <a:rPr lang="en-US" altLang="zh-TW" dirty="0"/>
              <a:t> != </a:t>
            </a:r>
            <a:r>
              <a:rPr lang="en-US" altLang="zh-TW" dirty="0" err="1">
                <a:latin typeface="Lucida Calligraphy" panose="03010101010101010101" pitchFamily="66" charset="0"/>
              </a:rPr>
              <a:t>ej</a:t>
            </a:r>
            <a:r>
              <a:rPr lang="en-US" altLang="zh-TW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All sentences </a:t>
            </a:r>
            <a:r>
              <a:rPr lang="en-US" altLang="zh-TW" dirty="0" err="1">
                <a:latin typeface="Lucida Calligraphy" panose="03010101010101010101" pitchFamily="66" charset="0"/>
              </a:rPr>
              <a:t>Sl</a:t>
            </a:r>
            <a:r>
              <a:rPr lang="en-US" altLang="zh-TW" dirty="0"/>
              <a:t>  in </a:t>
            </a:r>
            <a:r>
              <a:rPr lang="en-US" altLang="zh-TW" dirty="0">
                <a:latin typeface="Lucida Calligraphy" panose="03010101010101010101" pitchFamily="66" charset="0"/>
              </a:rPr>
              <a:t>X</a:t>
            </a:r>
            <a:r>
              <a:rPr lang="en-US" altLang="zh-TW" dirty="0"/>
              <a:t> contain both entities(</a:t>
            </a:r>
            <a:r>
              <a:rPr lang="en-US" altLang="zh-TW" dirty="0" err="1">
                <a:latin typeface="Lucida Calligraphy" panose="03010101010101010101" pitchFamily="66" charset="0"/>
              </a:rPr>
              <a:t>ei</a:t>
            </a:r>
            <a:r>
              <a:rPr lang="en-US" altLang="zh-TW" dirty="0">
                <a:latin typeface="Lucida Calligraphy" panose="03010101010101010101" pitchFamily="66" charset="0"/>
              </a:rPr>
              <a:t> </a:t>
            </a:r>
            <a:r>
              <a:rPr lang="en-US" altLang="zh-TW" dirty="0"/>
              <a:t>, </a:t>
            </a:r>
            <a:r>
              <a:rPr lang="en-US" altLang="zh-TW" dirty="0" err="1">
                <a:latin typeface="Lucida Calligraphy" panose="03010101010101010101" pitchFamily="66" charset="0"/>
              </a:rPr>
              <a:t>ej</a:t>
            </a:r>
            <a:r>
              <a:rPr lang="en-US" altLang="zh-TW" dirty="0"/>
              <a:t> 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Add prefix tag before entity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Prefix </a:t>
            </a:r>
            <a:r>
              <a:rPr lang="en-US" altLang="zh-TW" dirty="0">
                <a:latin typeface="Lucida Calligraphy" panose="03010101010101010101" pitchFamily="66" charset="0"/>
              </a:rPr>
              <a:t>SUBJ</a:t>
            </a:r>
            <a:r>
              <a:rPr lang="en-US" altLang="zh-TW" dirty="0"/>
              <a:t> for </a:t>
            </a:r>
            <a:r>
              <a:rPr lang="en-US" altLang="zh-TW" dirty="0" err="1">
                <a:latin typeface="Lucida Calligraphy" panose="03010101010101010101" pitchFamily="66" charset="0"/>
              </a:rPr>
              <a:t>ei</a:t>
            </a:r>
            <a:r>
              <a:rPr lang="en-US" altLang="zh-TW" dirty="0"/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Prefix </a:t>
            </a:r>
            <a:r>
              <a:rPr lang="en-US" altLang="zh-TW" dirty="0">
                <a:latin typeface="Lucida Calligraphy" panose="03010101010101010101" pitchFamily="66" charset="0"/>
              </a:rPr>
              <a:t>OBJ</a:t>
            </a:r>
            <a:r>
              <a:rPr lang="en-US" altLang="zh-TW" dirty="0"/>
              <a:t> for </a:t>
            </a:r>
            <a:r>
              <a:rPr lang="en-US" altLang="zh-TW" dirty="0" err="1">
                <a:latin typeface="Lucida Calligraphy" panose="03010101010101010101" pitchFamily="66" charset="0"/>
              </a:rPr>
              <a:t>ej</a:t>
            </a:r>
            <a:r>
              <a:rPr lang="en-US" altLang="zh-TW" dirty="0"/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Example: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Lucida Calligraphy" panose="03010101010101010101" pitchFamily="66" charset="0"/>
              </a:rPr>
              <a:t>X</a:t>
            </a:r>
            <a:r>
              <a:rPr lang="en-US" altLang="zh-TW" dirty="0"/>
              <a:t> = Person1 was born in City1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err="1">
                <a:latin typeface="Lucida Calligraphy" panose="03010101010101010101" pitchFamily="66" charset="0"/>
              </a:rPr>
              <a:t>Sl</a:t>
            </a:r>
            <a:r>
              <a:rPr lang="en-US" altLang="zh-TW" dirty="0">
                <a:latin typeface="Lucida Calligraphy" panose="03010101010101010101" pitchFamily="66" charset="0"/>
              </a:rPr>
              <a:t> </a:t>
            </a:r>
            <a:r>
              <a:rPr lang="en-US" altLang="zh-TW" dirty="0"/>
              <a:t>= </a:t>
            </a:r>
            <a:r>
              <a:rPr lang="en-US" altLang="zh-TW" dirty="0">
                <a:latin typeface="Lucida Calligraphy" panose="03010101010101010101" pitchFamily="66" charset="0"/>
              </a:rPr>
              <a:t>SUBJ</a:t>
            </a:r>
            <a:r>
              <a:rPr lang="en-US" altLang="zh-TW" dirty="0"/>
              <a:t>{ Person1 } was born in </a:t>
            </a:r>
            <a:r>
              <a:rPr lang="en-US" altLang="zh-TW" dirty="0">
                <a:latin typeface="Lucida Calligraphy" panose="03010101010101010101" pitchFamily="66" charset="0"/>
              </a:rPr>
              <a:t>OBJ</a:t>
            </a:r>
            <a:r>
              <a:rPr lang="en-US" altLang="zh-TW" dirty="0"/>
              <a:t>{ City1 }.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900FD6F-4575-4F12-ACE0-17B125F63C14}"/>
              </a:ext>
            </a:extLst>
          </p:cNvPr>
          <p:cNvSpPr/>
          <p:nvPr/>
        </p:nvSpPr>
        <p:spPr>
          <a:xfrm>
            <a:off x="914400" y="3984771"/>
            <a:ext cx="3674805" cy="595618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右大括弧 3">
            <a:extLst>
              <a:ext uri="{FF2B5EF4-FFF2-40B4-BE49-F238E27FC236}">
                <a16:creationId xmlns:a16="http://schemas.microsoft.com/office/drawing/2014/main" id="{A71E4106-F0A0-49BD-900A-BDF3B3DF2A30}"/>
              </a:ext>
            </a:extLst>
          </p:cNvPr>
          <p:cNvSpPr/>
          <p:nvPr/>
        </p:nvSpPr>
        <p:spPr>
          <a:xfrm rot="5400000">
            <a:off x="9085152" y="4245143"/>
            <a:ext cx="423642" cy="3961254"/>
          </a:xfrm>
          <a:prstGeom prst="rightBrace">
            <a:avLst/>
          </a:prstGeom>
          <a:ln>
            <a:solidFill>
              <a:srgbClr val="0E7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08D278B-9143-4911-B6D8-D091BB813CD3}"/>
              </a:ext>
            </a:extLst>
          </p:cNvPr>
          <p:cNvSpPr txBox="1"/>
          <p:nvPr/>
        </p:nvSpPr>
        <p:spPr>
          <a:xfrm>
            <a:off x="8890570" y="6381220"/>
            <a:ext cx="81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Lucida Calligraphy" panose="03010101010101010101" pitchFamily="66" charset="0"/>
              </a:rPr>
              <a:t>s1~sn</a:t>
            </a:r>
            <a:endParaRPr lang="zh-TW" altLang="en-US" dirty="0">
              <a:latin typeface="Lucida Calligraphy" panose="03010101010101010101" pitchFamily="66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469A3A0-5290-4F52-8C20-E25C7925EE0B}"/>
              </a:ext>
            </a:extLst>
          </p:cNvPr>
          <p:cNvSpPr/>
          <p:nvPr/>
        </p:nvSpPr>
        <p:spPr>
          <a:xfrm>
            <a:off x="771785" y="2873229"/>
            <a:ext cx="3716323" cy="1111541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F867F4-32F9-4B46-96AC-CE8E1D9ED8B4}"/>
              </a:ext>
            </a:extLst>
          </p:cNvPr>
          <p:cNvSpPr/>
          <p:nvPr/>
        </p:nvSpPr>
        <p:spPr>
          <a:xfrm>
            <a:off x="914401" y="2873228"/>
            <a:ext cx="3573708" cy="1111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54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596FA4F5-880C-4B36-9299-9296A388BD03}"/>
              </a:ext>
            </a:extLst>
          </p:cNvPr>
          <p:cNvCxnSpPr/>
          <p:nvPr/>
        </p:nvCxnSpPr>
        <p:spPr>
          <a:xfrm flipH="1" flipV="1">
            <a:off x="4253678" y="2315361"/>
            <a:ext cx="5591" cy="363989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5" name="圖片 84">
            <a:extLst>
              <a:ext uri="{FF2B5EF4-FFF2-40B4-BE49-F238E27FC236}">
                <a16:creationId xmlns:a16="http://schemas.microsoft.com/office/drawing/2014/main" id="{DA0FBDF7-3579-4315-8ED4-C9C52CA98E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645" b="73072"/>
          <a:stretch/>
        </p:blipFill>
        <p:spPr>
          <a:xfrm>
            <a:off x="7684315" y="4019112"/>
            <a:ext cx="1196961" cy="1274015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8A3943E-5834-4580-82D8-9BB9193A1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634" y="1885164"/>
            <a:ext cx="3110581" cy="433642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0445BEC-1E9B-476C-9003-2BA48A4BC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798" b="9520"/>
          <a:stretch/>
        </p:blipFill>
        <p:spPr>
          <a:xfrm>
            <a:off x="89051" y="3770222"/>
            <a:ext cx="3817420" cy="211402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ADF8FC7-71BC-4B91-BEFB-11A276604C1D}"/>
              </a:ext>
            </a:extLst>
          </p:cNvPr>
          <p:cNvSpPr/>
          <p:nvPr/>
        </p:nvSpPr>
        <p:spPr>
          <a:xfrm>
            <a:off x="5817960" y="1712298"/>
            <a:ext cx="1587294" cy="4368570"/>
          </a:xfrm>
          <a:prstGeom prst="rect">
            <a:avLst/>
          </a:prstGeom>
          <a:solidFill>
            <a:srgbClr val="F8F8F8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BAC332-3660-4C71-85D3-70A2912F7C03}"/>
              </a:ext>
            </a:extLst>
          </p:cNvPr>
          <p:cNvSpPr/>
          <p:nvPr/>
        </p:nvSpPr>
        <p:spPr>
          <a:xfrm>
            <a:off x="318783" y="3292679"/>
            <a:ext cx="4228052" cy="4288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600" dirty="0">
                <a:latin typeface="Lucida Calligraphy" panose="03010101010101010101" pitchFamily="66" charset="0"/>
              </a:rPr>
              <a:t>SUBJ</a:t>
            </a:r>
            <a:r>
              <a:rPr lang="en-US" altLang="zh-TW" sz="1600" dirty="0"/>
              <a:t>{ Person1 } was born in </a:t>
            </a:r>
            <a:r>
              <a:rPr lang="en-US" altLang="zh-TW" sz="1600" dirty="0">
                <a:latin typeface="Lucida Calligraphy" panose="03010101010101010101" pitchFamily="66" charset="0"/>
              </a:rPr>
              <a:t>OBJ</a:t>
            </a:r>
            <a:r>
              <a:rPr lang="en-US" altLang="zh-TW" sz="1600" dirty="0"/>
              <a:t>{ City1 }.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93B3E2-9FFB-4A4A-982C-07C49B8AEE99}"/>
              </a:ext>
            </a:extLst>
          </p:cNvPr>
          <p:cNvSpPr/>
          <p:nvPr/>
        </p:nvSpPr>
        <p:spPr>
          <a:xfrm>
            <a:off x="987571" y="5896202"/>
            <a:ext cx="3079689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/>
              <a:t>Person1 was born in City1 </a:t>
            </a:r>
            <a:endParaRPr lang="zh-TW" altLang="en-US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596FA4F5-880C-4B36-9299-9296A388BD03}"/>
              </a:ext>
            </a:extLst>
          </p:cNvPr>
          <p:cNvCxnSpPr>
            <a:stCxn id="8" idx="0"/>
          </p:cNvCxnSpPr>
          <p:nvPr/>
        </p:nvCxnSpPr>
        <p:spPr>
          <a:xfrm flipV="1">
            <a:off x="2432809" y="2315361"/>
            <a:ext cx="0" cy="9773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65F5B8C-C59B-4689-8FE6-44CD7F221C53}"/>
              </a:ext>
            </a:extLst>
          </p:cNvPr>
          <p:cNvCxnSpPr>
            <a:cxnSpLocks/>
          </p:cNvCxnSpPr>
          <p:nvPr/>
        </p:nvCxnSpPr>
        <p:spPr>
          <a:xfrm>
            <a:off x="2432809" y="2315361"/>
            <a:ext cx="18818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AA816BAD-2BFD-4B6D-9D7B-CD18FD2679BF}"/>
              </a:ext>
            </a:extLst>
          </p:cNvPr>
          <p:cNvCxnSpPr>
            <a:cxnSpLocks/>
          </p:cNvCxnSpPr>
          <p:nvPr/>
        </p:nvCxnSpPr>
        <p:spPr>
          <a:xfrm>
            <a:off x="4263795" y="5955254"/>
            <a:ext cx="81934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0ACD253E-5349-4715-A48A-048866C096DA}"/>
              </a:ext>
            </a:extLst>
          </p:cNvPr>
          <p:cNvCxnSpPr>
            <a:cxnSpLocks/>
          </p:cNvCxnSpPr>
          <p:nvPr/>
        </p:nvCxnSpPr>
        <p:spPr>
          <a:xfrm flipV="1">
            <a:off x="5345148" y="2148980"/>
            <a:ext cx="2339167" cy="2225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A8A2DD5F-DBD9-4975-8558-6F3D2D75F349}"/>
              </a:ext>
            </a:extLst>
          </p:cNvPr>
          <p:cNvCxnSpPr>
            <a:cxnSpLocks/>
          </p:cNvCxnSpPr>
          <p:nvPr/>
        </p:nvCxnSpPr>
        <p:spPr>
          <a:xfrm>
            <a:off x="7705115" y="2148980"/>
            <a:ext cx="0" cy="39318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AD42288C-601C-47E2-B19B-485A86C149F7}"/>
              </a:ext>
            </a:extLst>
          </p:cNvPr>
          <p:cNvCxnSpPr>
            <a:cxnSpLocks/>
          </p:cNvCxnSpPr>
          <p:nvPr/>
        </p:nvCxnSpPr>
        <p:spPr>
          <a:xfrm flipV="1">
            <a:off x="10040542" y="5293128"/>
            <a:ext cx="0" cy="78774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CD7898DB-99AA-4255-A7BF-E9E47D08A14E}"/>
              </a:ext>
            </a:extLst>
          </p:cNvPr>
          <p:cNvCxnSpPr>
            <a:cxnSpLocks/>
          </p:cNvCxnSpPr>
          <p:nvPr/>
        </p:nvCxnSpPr>
        <p:spPr>
          <a:xfrm>
            <a:off x="7705115" y="6080868"/>
            <a:ext cx="233090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右大括弧 40">
            <a:extLst>
              <a:ext uri="{FF2B5EF4-FFF2-40B4-BE49-F238E27FC236}">
                <a16:creationId xmlns:a16="http://schemas.microsoft.com/office/drawing/2014/main" id="{548FCA85-CEC9-4FA9-AC69-D94790EEDD41}"/>
              </a:ext>
            </a:extLst>
          </p:cNvPr>
          <p:cNvSpPr/>
          <p:nvPr/>
        </p:nvSpPr>
        <p:spPr>
          <a:xfrm rot="5400000">
            <a:off x="9817906" y="3933280"/>
            <a:ext cx="436220" cy="2195436"/>
          </a:xfrm>
          <a:prstGeom prst="rightBrac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DC7AC4F-D7A7-4CED-B9D9-FDF8D69BF139}"/>
              </a:ext>
            </a:extLst>
          </p:cNvPr>
          <p:cNvSpPr/>
          <p:nvPr/>
        </p:nvSpPr>
        <p:spPr>
          <a:xfrm>
            <a:off x="8545169" y="3112024"/>
            <a:ext cx="3038474" cy="278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0F40CBEF-157A-4AB1-88A7-042337A9FD8B}"/>
              </a:ext>
            </a:extLst>
          </p:cNvPr>
          <p:cNvCxnSpPr/>
          <p:nvPr/>
        </p:nvCxnSpPr>
        <p:spPr>
          <a:xfrm>
            <a:off x="8832141" y="3112024"/>
            <a:ext cx="0" cy="2789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E00FD046-7A97-46B9-8DF7-F62EF3D541FE}"/>
              </a:ext>
            </a:extLst>
          </p:cNvPr>
          <p:cNvCxnSpPr/>
          <p:nvPr/>
        </p:nvCxnSpPr>
        <p:spPr>
          <a:xfrm>
            <a:off x="9108366" y="3112024"/>
            <a:ext cx="0" cy="2789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585908D6-35B1-4840-A331-C6DC07434899}"/>
              </a:ext>
            </a:extLst>
          </p:cNvPr>
          <p:cNvCxnSpPr/>
          <p:nvPr/>
        </p:nvCxnSpPr>
        <p:spPr>
          <a:xfrm>
            <a:off x="9384591" y="3112024"/>
            <a:ext cx="0" cy="2789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E92ECC4B-F026-451F-97D9-841C7129EBEB}"/>
              </a:ext>
            </a:extLst>
          </p:cNvPr>
          <p:cNvCxnSpPr/>
          <p:nvPr/>
        </p:nvCxnSpPr>
        <p:spPr>
          <a:xfrm>
            <a:off x="9627479" y="3112024"/>
            <a:ext cx="0" cy="2789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5D67D7B9-3C39-4FD9-B731-85A38E00F223}"/>
              </a:ext>
            </a:extLst>
          </p:cNvPr>
          <p:cNvCxnSpPr/>
          <p:nvPr/>
        </p:nvCxnSpPr>
        <p:spPr>
          <a:xfrm>
            <a:off x="11322929" y="3112024"/>
            <a:ext cx="0" cy="2789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905C423B-FB54-43CC-9783-09774868A7D2}"/>
              </a:ext>
            </a:extLst>
          </p:cNvPr>
          <p:cNvCxnSpPr>
            <a:cxnSpLocks/>
          </p:cNvCxnSpPr>
          <p:nvPr/>
        </p:nvCxnSpPr>
        <p:spPr>
          <a:xfrm>
            <a:off x="10818104" y="3126829"/>
            <a:ext cx="0" cy="2641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E77B8DE8-DB67-419C-88BE-5F92AABBACAD}"/>
                  </a:ext>
                </a:extLst>
              </p:cNvPr>
              <p:cNvSpPr/>
              <p:nvPr/>
            </p:nvSpPr>
            <p:spPr>
              <a:xfrm>
                <a:off x="8452791" y="3041358"/>
                <a:ext cx="533030" cy="349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6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TW" sz="16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E77B8DE8-DB67-419C-88BE-5F92AABBA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791" y="3041358"/>
                <a:ext cx="533030" cy="349648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0AF6F499-EE0A-49D4-A285-B0A9C889453A}"/>
                  </a:ext>
                </a:extLst>
              </p:cNvPr>
              <p:cNvSpPr/>
              <p:nvPr/>
            </p:nvSpPr>
            <p:spPr>
              <a:xfrm>
                <a:off x="8748917" y="3041358"/>
                <a:ext cx="533030" cy="349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6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TW" sz="16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0AF6F499-EE0A-49D4-A285-B0A9C8894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917" y="3041358"/>
                <a:ext cx="533030" cy="349648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B5919C17-2D09-4D11-83DC-BCEDE4A3CE91}"/>
                  </a:ext>
                </a:extLst>
              </p:cNvPr>
              <p:cNvSpPr/>
              <p:nvPr/>
            </p:nvSpPr>
            <p:spPr>
              <a:xfrm>
                <a:off x="9015432" y="3041358"/>
                <a:ext cx="533030" cy="349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6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TW" sz="16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B5919C17-2D09-4D11-83DC-BCEDE4A3C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432" y="3041358"/>
                <a:ext cx="533030" cy="349648"/>
              </a:xfrm>
              <a:prstGeom prst="rect">
                <a:avLst/>
              </a:prstGeom>
              <a:blipFill>
                <a:blip r:embed="rId7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609AF1EB-377A-47DA-B210-A2C834519843}"/>
                  </a:ext>
                </a:extLst>
              </p:cNvPr>
              <p:cNvSpPr/>
              <p:nvPr/>
            </p:nvSpPr>
            <p:spPr>
              <a:xfrm>
                <a:off x="9277369" y="3041358"/>
                <a:ext cx="533030" cy="349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600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TW" sz="16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609AF1EB-377A-47DA-B210-A2C834519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369" y="3041358"/>
                <a:ext cx="533030" cy="349648"/>
              </a:xfrm>
              <a:prstGeom prst="rect">
                <a:avLst/>
              </a:prstGeom>
              <a:blipFill>
                <a:blip r:embed="rId8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D8603F1-BF1B-4BD7-8CA4-3EB6218E4963}"/>
                  </a:ext>
                </a:extLst>
              </p:cNvPr>
              <p:cNvSpPr/>
              <p:nvPr/>
            </p:nvSpPr>
            <p:spPr>
              <a:xfrm>
                <a:off x="10778967" y="3041358"/>
                <a:ext cx="709361" cy="354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600" b="0" i="0" dirty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altLang="zh-TW" sz="16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US" altLang="zh-TW" sz="16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D8603F1-BF1B-4BD7-8CA4-3EB6218E4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967" y="3041358"/>
                <a:ext cx="709361" cy="354649"/>
              </a:xfrm>
              <a:prstGeom prst="rect">
                <a:avLst/>
              </a:prstGeom>
              <a:blipFill>
                <a:blip r:embed="rId9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7D725C8-DE4E-46FF-AEA6-74538CD8FEF1}"/>
                  </a:ext>
                </a:extLst>
              </p:cNvPr>
              <p:cNvSpPr/>
              <p:nvPr/>
            </p:nvSpPr>
            <p:spPr>
              <a:xfrm>
                <a:off x="11228772" y="3041356"/>
                <a:ext cx="526619" cy="354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600" b="0" i="0" dirty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altLang="zh-TW" sz="16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7D725C8-DE4E-46FF-AEA6-74538CD8F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772" y="3041356"/>
                <a:ext cx="526619" cy="354649"/>
              </a:xfrm>
              <a:prstGeom prst="rect">
                <a:avLst/>
              </a:prstGeom>
              <a:blipFill>
                <a:blip r:embed="rId10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字方塊 61">
            <a:extLst>
              <a:ext uri="{FF2B5EF4-FFF2-40B4-BE49-F238E27FC236}">
                <a16:creationId xmlns:a16="http://schemas.microsoft.com/office/drawing/2014/main" id="{63FD15E9-6F75-4EA9-91FD-AB4D9E49383E}"/>
              </a:ext>
            </a:extLst>
          </p:cNvPr>
          <p:cNvSpPr txBox="1"/>
          <p:nvPr/>
        </p:nvSpPr>
        <p:spPr>
          <a:xfrm>
            <a:off x="9810406" y="3011902"/>
            <a:ext cx="65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63" name="右大括弧 62">
            <a:extLst>
              <a:ext uri="{FF2B5EF4-FFF2-40B4-BE49-F238E27FC236}">
                <a16:creationId xmlns:a16="http://schemas.microsoft.com/office/drawing/2014/main" id="{51584193-286C-4E0A-A496-C19B930CB7D6}"/>
              </a:ext>
            </a:extLst>
          </p:cNvPr>
          <p:cNvSpPr/>
          <p:nvPr/>
        </p:nvSpPr>
        <p:spPr>
          <a:xfrm rot="16200000">
            <a:off x="9905495" y="1458400"/>
            <a:ext cx="321816" cy="2824552"/>
          </a:xfrm>
          <a:prstGeom prst="rightBrac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80D28B36-BE62-4179-9A47-347FFC532D38}"/>
              </a:ext>
            </a:extLst>
          </p:cNvPr>
          <p:cNvSpPr txBox="1"/>
          <p:nvPr/>
        </p:nvSpPr>
        <p:spPr>
          <a:xfrm>
            <a:off x="9458596" y="2383048"/>
            <a:ext cx="141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K relations</a:t>
            </a:r>
            <a:endParaRPr lang="zh-TW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B19A9FA-CD05-4267-8B5B-43500F9C0B08}"/>
              </a:ext>
            </a:extLst>
          </p:cNvPr>
          <p:cNvSpPr/>
          <p:nvPr/>
        </p:nvSpPr>
        <p:spPr>
          <a:xfrm>
            <a:off x="4054024" y="1175299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NER + Relation Classifier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F6B4421D-851F-4510-A7F5-C9AE25F56B94}"/>
              </a:ext>
            </a:extLst>
          </p:cNvPr>
          <p:cNvGrpSpPr/>
          <p:nvPr/>
        </p:nvGrpSpPr>
        <p:grpSpPr>
          <a:xfrm>
            <a:off x="8416303" y="1857584"/>
            <a:ext cx="3167340" cy="313652"/>
            <a:chOff x="7627734" y="1406131"/>
            <a:chExt cx="3371259" cy="365966"/>
          </a:xfrm>
        </p:grpSpPr>
        <p:pic>
          <p:nvPicPr>
            <p:cNvPr id="67" name="圖片 66">
              <a:extLst>
                <a:ext uri="{FF2B5EF4-FFF2-40B4-BE49-F238E27FC236}">
                  <a16:creationId xmlns:a16="http://schemas.microsoft.com/office/drawing/2014/main" id="{5EBC2CAA-1CE6-4700-AF1A-DB491C56F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27734" y="1406131"/>
              <a:ext cx="3282934" cy="365966"/>
            </a:xfrm>
            <a:prstGeom prst="rect">
              <a:avLst/>
            </a:prstGeom>
          </p:spPr>
        </p:pic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5FD7BBBF-6555-49A4-895A-05139A76F8E4}"/>
                </a:ext>
              </a:extLst>
            </p:cNvPr>
            <p:cNvSpPr/>
            <p:nvPr/>
          </p:nvSpPr>
          <p:spPr>
            <a:xfrm>
              <a:off x="7751428" y="1572445"/>
              <a:ext cx="159390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3832180-00AE-4B7E-B43B-F498AD274044}"/>
                </a:ext>
              </a:extLst>
            </p:cNvPr>
            <p:cNvSpPr/>
            <p:nvPr/>
          </p:nvSpPr>
          <p:spPr>
            <a:xfrm>
              <a:off x="8858709" y="1560083"/>
              <a:ext cx="97172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5DFEFAF8-B80C-42BB-9C0F-BAC13A063E0A}"/>
                </a:ext>
              </a:extLst>
            </p:cNvPr>
            <p:cNvSpPr/>
            <p:nvPr/>
          </p:nvSpPr>
          <p:spPr>
            <a:xfrm>
              <a:off x="9432595" y="1545472"/>
              <a:ext cx="97172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7A34E652-F965-41CD-9ADF-B8EEBACC3648}"/>
                </a:ext>
              </a:extLst>
            </p:cNvPr>
            <p:cNvSpPr/>
            <p:nvPr/>
          </p:nvSpPr>
          <p:spPr>
            <a:xfrm>
              <a:off x="10040984" y="1546678"/>
              <a:ext cx="76947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D83AD446-8F68-4F3B-BBE9-5FF8C7BA5A02}"/>
                </a:ext>
              </a:extLst>
            </p:cNvPr>
            <p:cNvSpPr/>
            <p:nvPr/>
          </p:nvSpPr>
          <p:spPr>
            <a:xfrm>
              <a:off x="10746658" y="1542450"/>
              <a:ext cx="252335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0" name="圖片 79">
            <a:extLst>
              <a:ext uri="{FF2B5EF4-FFF2-40B4-BE49-F238E27FC236}">
                <a16:creationId xmlns:a16="http://schemas.microsoft.com/office/drawing/2014/main" id="{02AEFE48-A133-43C8-9478-371032A8F3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6178" y="3971884"/>
            <a:ext cx="1730969" cy="2984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6AD886C5-59CF-4308-B667-B05A1F6CDC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2646" y="6236276"/>
            <a:ext cx="3075733" cy="2841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6" name="圖片 85">
            <a:extLst>
              <a:ext uri="{FF2B5EF4-FFF2-40B4-BE49-F238E27FC236}">
                <a16:creationId xmlns:a16="http://schemas.microsoft.com/office/drawing/2014/main" id="{72C9F88B-09C3-4FEB-B16A-59FD884A1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5" r="4575" b="73072"/>
          <a:stretch/>
        </p:blipFill>
        <p:spPr>
          <a:xfrm>
            <a:off x="8892489" y="3579554"/>
            <a:ext cx="2271015" cy="1274015"/>
          </a:xfrm>
          <a:prstGeom prst="rect">
            <a:avLst/>
          </a:prstGeom>
        </p:spPr>
      </p:pic>
      <p:pic>
        <p:nvPicPr>
          <p:cNvPr id="83" name="圖片 82">
            <a:extLst>
              <a:ext uri="{FF2B5EF4-FFF2-40B4-BE49-F238E27FC236}">
                <a16:creationId xmlns:a16="http://schemas.microsoft.com/office/drawing/2014/main" id="{6CB752C9-D455-42B5-AA0F-DB8EB8DA6D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77002" y="3611563"/>
            <a:ext cx="2311445" cy="46353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2" name="圖片 81">
            <a:extLst>
              <a:ext uri="{FF2B5EF4-FFF2-40B4-BE49-F238E27FC236}">
                <a16:creationId xmlns:a16="http://schemas.microsoft.com/office/drawing/2014/main" id="{D523D16A-912D-48AC-BBF1-7C086C64DE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41308" y="4711494"/>
            <a:ext cx="1906447" cy="28415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3" name="直線接點 72">
            <a:extLst>
              <a:ext uri="{FF2B5EF4-FFF2-40B4-BE49-F238E27FC236}">
                <a16:creationId xmlns:a16="http://schemas.microsoft.com/office/drawing/2014/main" id="{0ACD253E-5349-4715-A48A-048866C096DA}"/>
              </a:ext>
            </a:extLst>
          </p:cNvPr>
          <p:cNvCxnSpPr>
            <a:cxnSpLocks/>
          </p:cNvCxnSpPr>
          <p:nvPr/>
        </p:nvCxnSpPr>
        <p:spPr>
          <a:xfrm flipH="1" flipV="1">
            <a:off x="5366364" y="2146355"/>
            <a:ext cx="3325" cy="129125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1" grpId="0" animBg="1"/>
      <p:bldP spid="45" grpId="0" animBg="1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 animBg="1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8A3943E-5834-4580-82D8-9BB9193A1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955" y="1885164"/>
            <a:ext cx="3110581" cy="433642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0445BEC-1E9B-476C-9003-2BA48A4BC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798" b="9520"/>
          <a:stretch/>
        </p:blipFill>
        <p:spPr>
          <a:xfrm>
            <a:off x="89051" y="3770222"/>
            <a:ext cx="3817420" cy="211402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AAF7B09-46E7-49CC-A5CC-BDECBA8777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072"/>
          <a:stretch/>
        </p:blipFill>
        <p:spPr>
          <a:xfrm>
            <a:off x="7880797" y="3607218"/>
            <a:ext cx="3817416" cy="127401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ADF8FC7-71BC-4B91-BEFB-11A276604C1D}"/>
              </a:ext>
            </a:extLst>
          </p:cNvPr>
          <p:cNvSpPr/>
          <p:nvPr/>
        </p:nvSpPr>
        <p:spPr>
          <a:xfrm>
            <a:off x="6305526" y="1704124"/>
            <a:ext cx="1654592" cy="4561410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BAC332-3660-4C71-85D3-70A2912F7C03}"/>
              </a:ext>
            </a:extLst>
          </p:cNvPr>
          <p:cNvSpPr/>
          <p:nvPr/>
        </p:nvSpPr>
        <p:spPr>
          <a:xfrm>
            <a:off x="318783" y="3292679"/>
            <a:ext cx="4228052" cy="4288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600" dirty="0">
                <a:latin typeface="Lucida Calligraphy" panose="03010101010101010101" pitchFamily="66" charset="0"/>
              </a:rPr>
              <a:t>SUBJ</a:t>
            </a:r>
            <a:r>
              <a:rPr lang="en-US" altLang="zh-TW" sz="1600" dirty="0"/>
              <a:t>{ Person1 } was born in </a:t>
            </a:r>
            <a:r>
              <a:rPr lang="en-US" altLang="zh-TW" sz="1600" dirty="0">
                <a:latin typeface="Lucida Calligraphy" panose="03010101010101010101" pitchFamily="66" charset="0"/>
              </a:rPr>
              <a:t>OBJ</a:t>
            </a:r>
            <a:r>
              <a:rPr lang="en-US" altLang="zh-TW" sz="1600" dirty="0"/>
              <a:t>{ City1 }.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93B3E2-9FFB-4A4A-982C-07C49B8AEE99}"/>
              </a:ext>
            </a:extLst>
          </p:cNvPr>
          <p:cNvSpPr/>
          <p:nvPr/>
        </p:nvSpPr>
        <p:spPr>
          <a:xfrm>
            <a:off x="987571" y="5896202"/>
            <a:ext cx="3079689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/>
              <a:t>Person1 was born in City1 </a:t>
            </a:r>
            <a:endParaRPr lang="zh-TW" altLang="en-US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596FA4F5-880C-4B36-9299-9296A388BD03}"/>
              </a:ext>
            </a:extLst>
          </p:cNvPr>
          <p:cNvCxnSpPr>
            <a:stCxn id="8" idx="0"/>
          </p:cNvCxnSpPr>
          <p:nvPr/>
        </p:nvCxnSpPr>
        <p:spPr>
          <a:xfrm flipV="1">
            <a:off x="2432809" y="2315361"/>
            <a:ext cx="0" cy="9773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65F5B8C-C59B-4689-8FE6-44CD7F221C53}"/>
              </a:ext>
            </a:extLst>
          </p:cNvPr>
          <p:cNvCxnSpPr>
            <a:cxnSpLocks/>
          </p:cNvCxnSpPr>
          <p:nvPr/>
        </p:nvCxnSpPr>
        <p:spPr>
          <a:xfrm>
            <a:off x="2432809" y="2315361"/>
            <a:ext cx="225893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AA816BAD-2BFD-4B6D-9D7B-CD18FD2679BF}"/>
              </a:ext>
            </a:extLst>
          </p:cNvPr>
          <p:cNvCxnSpPr>
            <a:cxnSpLocks/>
          </p:cNvCxnSpPr>
          <p:nvPr/>
        </p:nvCxnSpPr>
        <p:spPr>
          <a:xfrm flipV="1">
            <a:off x="4691743" y="6007028"/>
            <a:ext cx="936171" cy="973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0ACD253E-5349-4715-A48A-048866C096DA}"/>
              </a:ext>
            </a:extLst>
          </p:cNvPr>
          <p:cNvCxnSpPr>
            <a:cxnSpLocks/>
          </p:cNvCxnSpPr>
          <p:nvPr/>
        </p:nvCxnSpPr>
        <p:spPr>
          <a:xfrm>
            <a:off x="5857647" y="2148980"/>
            <a:ext cx="182666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A8A2DD5F-DBD9-4975-8558-6F3D2D75F349}"/>
              </a:ext>
            </a:extLst>
          </p:cNvPr>
          <p:cNvCxnSpPr>
            <a:cxnSpLocks/>
          </p:cNvCxnSpPr>
          <p:nvPr/>
        </p:nvCxnSpPr>
        <p:spPr>
          <a:xfrm>
            <a:off x="7705115" y="2148980"/>
            <a:ext cx="0" cy="39318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AD42288C-601C-47E2-B19B-485A86C149F7}"/>
              </a:ext>
            </a:extLst>
          </p:cNvPr>
          <p:cNvCxnSpPr>
            <a:cxnSpLocks/>
          </p:cNvCxnSpPr>
          <p:nvPr/>
        </p:nvCxnSpPr>
        <p:spPr>
          <a:xfrm flipV="1">
            <a:off x="10395315" y="5361579"/>
            <a:ext cx="0" cy="71928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CD7898DB-99AA-4255-A7BF-E9E47D08A14E}"/>
              </a:ext>
            </a:extLst>
          </p:cNvPr>
          <p:cNvCxnSpPr>
            <a:cxnSpLocks/>
          </p:cNvCxnSpPr>
          <p:nvPr/>
        </p:nvCxnSpPr>
        <p:spPr>
          <a:xfrm>
            <a:off x="7705115" y="6080868"/>
            <a:ext cx="26902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右大括弧 40">
            <a:extLst>
              <a:ext uri="{FF2B5EF4-FFF2-40B4-BE49-F238E27FC236}">
                <a16:creationId xmlns:a16="http://schemas.microsoft.com/office/drawing/2014/main" id="{548FCA85-CEC9-4FA9-AC69-D94790EEDD41}"/>
              </a:ext>
            </a:extLst>
          </p:cNvPr>
          <p:cNvSpPr/>
          <p:nvPr/>
        </p:nvSpPr>
        <p:spPr>
          <a:xfrm rot="5400000">
            <a:off x="10178466" y="4001627"/>
            <a:ext cx="436220" cy="2195436"/>
          </a:xfrm>
          <a:prstGeom prst="rightBrac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B19A9FA-CD05-4267-8B5B-43500F9C0B08}"/>
              </a:ext>
            </a:extLst>
          </p:cNvPr>
          <p:cNvSpPr/>
          <p:nvPr/>
        </p:nvSpPr>
        <p:spPr>
          <a:xfrm>
            <a:off x="4054024" y="1175299"/>
            <a:ext cx="4799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NER + Binary Relation Classifier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C4CAD7A-0D82-4E86-9319-8AEB4155C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122" y="2625579"/>
            <a:ext cx="3084358" cy="775513"/>
          </a:xfrm>
          <a:prstGeom prst="rect">
            <a:avLst/>
          </a:prstGeom>
        </p:spPr>
      </p:pic>
      <p:grpSp>
        <p:nvGrpSpPr>
          <p:cNvPr id="44" name="群組 43">
            <a:extLst>
              <a:ext uri="{FF2B5EF4-FFF2-40B4-BE49-F238E27FC236}">
                <a16:creationId xmlns:a16="http://schemas.microsoft.com/office/drawing/2014/main" id="{774953A7-E48B-42A9-8264-324E56414B75}"/>
              </a:ext>
            </a:extLst>
          </p:cNvPr>
          <p:cNvGrpSpPr/>
          <p:nvPr/>
        </p:nvGrpSpPr>
        <p:grpSpPr>
          <a:xfrm>
            <a:off x="8747212" y="1973674"/>
            <a:ext cx="3167340" cy="313652"/>
            <a:chOff x="7627734" y="1406131"/>
            <a:chExt cx="3371259" cy="365966"/>
          </a:xfrm>
        </p:grpSpPr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98833846-A850-46BB-B8CB-65EC33C98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7734" y="1406131"/>
              <a:ext cx="3282934" cy="365966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D3131657-E5BC-4E2C-8DF5-804CE239AEEE}"/>
                </a:ext>
              </a:extLst>
            </p:cNvPr>
            <p:cNvSpPr/>
            <p:nvPr/>
          </p:nvSpPr>
          <p:spPr>
            <a:xfrm>
              <a:off x="7751428" y="1572445"/>
              <a:ext cx="159390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39DA3AA-3965-4236-B9FC-51F3492BFA37}"/>
                </a:ext>
              </a:extLst>
            </p:cNvPr>
            <p:cNvSpPr/>
            <p:nvPr/>
          </p:nvSpPr>
          <p:spPr>
            <a:xfrm>
              <a:off x="8858709" y="1560083"/>
              <a:ext cx="97172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3AEA512C-D685-428C-A2FB-CB76A41075FD}"/>
                </a:ext>
              </a:extLst>
            </p:cNvPr>
            <p:cNvSpPr/>
            <p:nvPr/>
          </p:nvSpPr>
          <p:spPr>
            <a:xfrm>
              <a:off x="9432595" y="1545472"/>
              <a:ext cx="97172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0C06712-5AB0-4D0E-A293-0213294651AF}"/>
                </a:ext>
              </a:extLst>
            </p:cNvPr>
            <p:cNvSpPr/>
            <p:nvPr/>
          </p:nvSpPr>
          <p:spPr>
            <a:xfrm>
              <a:off x="10040984" y="1546678"/>
              <a:ext cx="76947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F45AE785-0DB7-494A-98A3-4AF98AFEBA70}"/>
                </a:ext>
              </a:extLst>
            </p:cNvPr>
            <p:cNvSpPr/>
            <p:nvPr/>
          </p:nvSpPr>
          <p:spPr>
            <a:xfrm>
              <a:off x="10746658" y="1542450"/>
              <a:ext cx="252335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596FA4F5-880C-4B36-9299-9296A388BD03}"/>
              </a:ext>
            </a:extLst>
          </p:cNvPr>
          <p:cNvCxnSpPr/>
          <p:nvPr/>
        </p:nvCxnSpPr>
        <p:spPr>
          <a:xfrm flipV="1">
            <a:off x="4691743" y="2315361"/>
            <a:ext cx="0" cy="369166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596FA4F5-880C-4B36-9299-9296A388BD03}"/>
              </a:ext>
            </a:extLst>
          </p:cNvPr>
          <p:cNvCxnSpPr/>
          <p:nvPr/>
        </p:nvCxnSpPr>
        <p:spPr>
          <a:xfrm flipH="1" flipV="1">
            <a:off x="5846761" y="2168920"/>
            <a:ext cx="10886" cy="12321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6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9BDF0B6-111E-4AA5-9E27-87183E17E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075" y="2767191"/>
            <a:ext cx="8251767" cy="239567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3874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Performance on dataset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39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208F23F-90F5-427F-A941-2D0AB144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27" y="2343171"/>
            <a:ext cx="5689373" cy="329354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DBD49CF-80C5-4975-8AE8-F777BB1A0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414" y="2343171"/>
            <a:ext cx="5199769" cy="329354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D6DDC55-2FE8-4F1A-854D-DFB5D3B17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51" y="5636711"/>
            <a:ext cx="5447636" cy="36121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DD2EF8D-A210-424A-BBA1-FD0B0D777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414" y="5636711"/>
            <a:ext cx="5108218" cy="3511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1501612-8509-439B-88D0-19101B14AE53}"/>
              </a:ext>
            </a:extLst>
          </p:cNvPr>
          <p:cNvSpPr/>
          <p:nvPr/>
        </p:nvSpPr>
        <p:spPr>
          <a:xfrm>
            <a:off x="5016744" y="1175299"/>
            <a:ext cx="373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Top 10 general relations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2BDD1A1-61CB-40AE-994B-A3E36BEC541E}"/>
              </a:ext>
            </a:extLst>
          </p:cNvPr>
          <p:cNvCxnSpPr/>
          <p:nvPr/>
        </p:nvCxnSpPr>
        <p:spPr>
          <a:xfrm>
            <a:off x="4632960" y="583692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C7CE89F-3ED1-47F2-BEC9-8C080C9A0A69}"/>
              </a:ext>
            </a:extLst>
          </p:cNvPr>
          <p:cNvCxnSpPr/>
          <p:nvPr/>
        </p:nvCxnSpPr>
        <p:spPr>
          <a:xfrm>
            <a:off x="10188332" y="579120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79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501612-8509-439B-88D0-19101B14AE53}"/>
              </a:ext>
            </a:extLst>
          </p:cNvPr>
          <p:cNvSpPr/>
          <p:nvPr/>
        </p:nvSpPr>
        <p:spPr>
          <a:xfrm>
            <a:off x="5016744" y="1175299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Human Evaluation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5AD934F-B4C3-4768-A7EE-319E609D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33" y="2511972"/>
            <a:ext cx="5463580" cy="297609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77A81DA-4238-4F88-BDE4-C1A101AA7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388" y="2465801"/>
            <a:ext cx="5538952" cy="302226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E71C45A-0D81-4638-A8C0-72969BD75708}"/>
              </a:ext>
            </a:extLst>
          </p:cNvPr>
          <p:cNvSpPr/>
          <p:nvPr/>
        </p:nvSpPr>
        <p:spPr>
          <a:xfrm>
            <a:off x="379034" y="5778945"/>
            <a:ext cx="5463580" cy="36933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LinLibertineT"/>
              </a:rPr>
              <a:t>R</a:t>
            </a:r>
            <a:r>
              <a:rPr lang="zh-TW" altLang="en-US" dirty="0">
                <a:latin typeface="LinLibertineT"/>
              </a:rPr>
              <a:t>andom sampling from summaries generated for Actors.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E27A28-1709-48EC-A1C0-34A3C9F6D347}"/>
              </a:ext>
            </a:extLst>
          </p:cNvPr>
          <p:cNvSpPr/>
          <p:nvPr/>
        </p:nvSpPr>
        <p:spPr>
          <a:xfrm>
            <a:off x="6349388" y="5778945"/>
            <a:ext cx="5464719" cy="36933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LinLibertineT"/>
              </a:rPr>
              <a:t>Random sampling from all categories in Wikipedia</a:t>
            </a:r>
            <a:r>
              <a:rPr lang="zh-TW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501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68" y="353553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501612-8509-439B-88D0-19101B14AE53}"/>
              </a:ext>
            </a:extLst>
          </p:cNvPr>
          <p:cNvSpPr/>
          <p:nvPr/>
        </p:nvSpPr>
        <p:spPr>
          <a:xfrm>
            <a:off x="4608485" y="601753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Example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B07F7E94-D0A8-406D-820E-3B2120F0F9EA}"/>
              </a:ext>
            </a:extLst>
          </p:cNvPr>
          <p:cNvGrpSpPr/>
          <p:nvPr/>
        </p:nvGrpSpPr>
        <p:grpSpPr>
          <a:xfrm>
            <a:off x="2393151" y="1514426"/>
            <a:ext cx="7759841" cy="5022071"/>
            <a:chOff x="953236" y="1063418"/>
            <a:chExt cx="6286090" cy="4265645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00E58AB1-7C9C-4202-8A1B-3ED963F25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0371"/>
            <a:stretch/>
          </p:blipFill>
          <p:spPr>
            <a:xfrm>
              <a:off x="953236" y="1063418"/>
              <a:ext cx="6286090" cy="1101713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BE265037-39AF-4059-9F40-87733246D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630"/>
            <a:stretch/>
          </p:blipFill>
          <p:spPr>
            <a:xfrm>
              <a:off x="953236" y="2165131"/>
              <a:ext cx="6286090" cy="3163932"/>
            </a:xfrm>
            <a:prstGeom prst="rect">
              <a:avLst/>
            </a:prstGeom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4C2D0311-CE9A-44F1-BCEF-DD271704499D}"/>
              </a:ext>
            </a:extLst>
          </p:cNvPr>
          <p:cNvSpPr/>
          <p:nvPr/>
        </p:nvSpPr>
        <p:spPr>
          <a:xfrm>
            <a:off x="3605049" y="2249213"/>
            <a:ext cx="6472401" cy="60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62AF182-6EBB-46CA-9B4C-64905EAB995D}"/>
              </a:ext>
            </a:extLst>
          </p:cNvPr>
          <p:cNvSpPr txBox="1"/>
          <p:nvPr/>
        </p:nvSpPr>
        <p:spPr>
          <a:xfrm rot="5400000">
            <a:off x="6531150" y="2374646"/>
            <a:ext cx="62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…...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753BE6-4556-4286-9678-F2D9D3BE989B}"/>
              </a:ext>
            </a:extLst>
          </p:cNvPr>
          <p:cNvSpPr/>
          <p:nvPr/>
        </p:nvSpPr>
        <p:spPr>
          <a:xfrm>
            <a:off x="3648075" y="2869411"/>
            <a:ext cx="2867025" cy="154777"/>
          </a:xfrm>
          <a:prstGeom prst="rect">
            <a:avLst/>
          </a:prstGeom>
          <a:solidFill>
            <a:srgbClr val="FAC6E1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8C32C7B-A25A-4753-9BA9-A7472CFAFDAA}"/>
              </a:ext>
            </a:extLst>
          </p:cNvPr>
          <p:cNvSpPr/>
          <p:nvPr/>
        </p:nvSpPr>
        <p:spPr>
          <a:xfrm>
            <a:off x="6581775" y="2869410"/>
            <a:ext cx="3414713" cy="154777"/>
          </a:xfrm>
          <a:prstGeom prst="rect">
            <a:avLst/>
          </a:prstGeom>
          <a:solidFill>
            <a:schemeClr val="accent4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0C0CD10-D899-43BC-81D5-53E978BB1C8D}"/>
              </a:ext>
            </a:extLst>
          </p:cNvPr>
          <p:cNvSpPr/>
          <p:nvPr/>
        </p:nvSpPr>
        <p:spPr>
          <a:xfrm>
            <a:off x="3648076" y="3040859"/>
            <a:ext cx="2760346" cy="154777"/>
          </a:xfrm>
          <a:prstGeom prst="rect">
            <a:avLst/>
          </a:prstGeom>
          <a:solidFill>
            <a:schemeClr val="accent5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D9918F4-647D-4279-B3BE-A19E29C52FF7}"/>
              </a:ext>
            </a:extLst>
          </p:cNvPr>
          <p:cNvSpPr/>
          <p:nvPr/>
        </p:nvSpPr>
        <p:spPr>
          <a:xfrm>
            <a:off x="3648075" y="5970751"/>
            <a:ext cx="2867025" cy="154777"/>
          </a:xfrm>
          <a:prstGeom prst="rect">
            <a:avLst/>
          </a:prstGeom>
          <a:solidFill>
            <a:srgbClr val="FAC6E1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E2131E-D87E-44DD-A947-913F072F7589}"/>
              </a:ext>
            </a:extLst>
          </p:cNvPr>
          <p:cNvSpPr/>
          <p:nvPr/>
        </p:nvSpPr>
        <p:spPr>
          <a:xfrm>
            <a:off x="3648075" y="6125528"/>
            <a:ext cx="2760346" cy="154777"/>
          </a:xfrm>
          <a:prstGeom prst="rect">
            <a:avLst/>
          </a:prstGeom>
          <a:solidFill>
            <a:schemeClr val="accent5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51EB6E8-EF73-4113-9257-B8F2F9294BAC}"/>
              </a:ext>
            </a:extLst>
          </p:cNvPr>
          <p:cNvSpPr/>
          <p:nvPr/>
        </p:nvSpPr>
        <p:spPr>
          <a:xfrm>
            <a:off x="6581774" y="5922889"/>
            <a:ext cx="3414713" cy="154777"/>
          </a:xfrm>
          <a:prstGeom prst="rect">
            <a:avLst/>
          </a:prstGeom>
          <a:solidFill>
            <a:schemeClr val="accent4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84498E5-DA35-4CC3-9AE1-9BA48C260B99}"/>
              </a:ext>
            </a:extLst>
          </p:cNvPr>
          <p:cNvSpPr/>
          <p:nvPr/>
        </p:nvSpPr>
        <p:spPr>
          <a:xfrm>
            <a:off x="6638966" y="6341098"/>
            <a:ext cx="3414713" cy="154777"/>
          </a:xfrm>
          <a:prstGeom prst="rect">
            <a:avLst/>
          </a:prstGeom>
          <a:solidFill>
            <a:schemeClr val="accent4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AC4CF8F-FBA6-4F9E-A2AB-493411C74FE1}"/>
              </a:ext>
            </a:extLst>
          </p:cNvPr>
          <p:cNvSpPr/>
          <p:nvPr/>
        </p:nvSpPr>
        <p:spPr>
          <a:xfrm>
            <a:off x="3648074" y="6341098"/>
            <a:ext cx="2867025" cy="154777"/>
          </a:xfrm>
          <a:prstGeom prst="rect">
            <a:avLst/>
          </a:prstGeom>
          <a:solidFill>
            <a:srgbClr val="FAC6E1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64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30FE15-2B1A-443C-8754-4E9C579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0CEBDDE-D773-4E1C-9635-63165B426241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E100656-CBCC-498B-A64F-8C75F8533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7" y="3429000"/>
            <a:ext cx="4227345" cy="2177083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AEAD585-BC5C-4AF3-8293-F5C3D8CD4D08}"/>
              </a:ext>
            </a:extLst>
          </p:cNvPr>
          <p:cNvSpPr txBox="1"/>
          <p:nvPr/>
        </p:nvSpPr>
        <p:spPr>
          <a:xfrm>
            <a:off x="1619074" y="2905780"/>
            <a:ext cx="422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Test  Generation  tasks</a:t>
            </a:r>
            <a:endParaRPr lang="zh-TW" altLang="en-US" sz="28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EF80389-DC57-407B-B193-7693C71A6B0D}"/>
              </a:ext>
            </a:extLst>
          </p:cNvPr>
          <p:cNvSpPr txBox="1"/>
          <p:nvPr/>
        </p:nvSpPr>
        <p:spPr>
          <a:xfrm>
            <a:off x="6638490" y="3881199"/>
            <a:ext cx="44713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Text summarization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Machine translation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Dialogue response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22D99E4-8CC3-409D-9D3A-B36C2DF9910E}"/>
              </a:ext>
            </a:extLst>
          </p:cNvPr>
          <p:cNvSpPr txBox="1"/>
          <p:nvPr/>
        </p:nvSpPr>
        <p:spPr>
          <a:xfrm rot="5400000">
            <a:off x="8221212" y="5228471"/>
            <a:ext cx="52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….</a:t>
            </a:r>
            <a:endParaRPr lang="zh-TW" altLang="en-US" dirty="0"/>
          </a:p>
        </p:txBody>
      </p:sp>
      <p:sp>
        <p:nvSpPr>
          <p:cNvPr id="22" name="想法泡泡: 雲朵 21">
            <a:extLst>
              <a:ext uri="{FF2B5EF4-FFF2-40B4-BE49-F238E27FC236}">
                <a16:creationId xmlns:a16="http://schemas.microsoft.com/office/drawing/2014/main" id="{98D528B6-A7BF-465F-A1D5-C6C1F2961606}"/>
              </a:ext>
            </a:extLst>
          </p:cNvPr>
          <p:cNvSpPr/>
          <p:nvPr/>
        </p:nvSpPr>
        <p:spPr>
          <a:xfrm>
            <a:off x="6345583" y="2021586"/>
            <a:ext cx="3485017" cy="1216404"/>
          </a:xfrm>
          <a:prstGeom prst="cloudCallout">
            <a:avLst>
              <a:gd name="adj1" fmla="val -70902"/>
              <a:gd name="adj2" fmla="val 128018"/>
            </a:avLst>
          </a:prstGeom>
          <a:solidFill>
            <a:srgbClr val="A9ECF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</a:rPr>
              <a:t>Accurate or not ?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4B16541-12DA-45D7-BC37-1B5E6A38992C}"/>
              </a:ext>
            </a:extLst>
          </p:cNvPr>
          <p:cNvSpPr/>
          <p:nvPr/>
        </p:nvSpPr>
        <p:spPr>
          <a:xfrm>
            <a:off x="4957894" y="4236440"/>
            <a:ext cx="486561" cy="620786"/>
          </a:xfrm>
          <a:prstGeom prst="rect">
            <a:avLst/>
          </a:prstGeom>
          <a:solidFill>
            <a:srgbClr val="A9ECF1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1325-C1A0-495C-9176-DAA28A668DA3}" type="slidenum">
              <a:rPr lang="en-US" smtClean="0">
                <a:solidFill>
                  <a:prstClr val="black"/>
                </a:solidFill>
              </a:r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44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CA62-DD0F-4AE4-9F92-94853051ECDE}" type="slidenum">
              <a:rPr lang="en-US" smtClean="0">
                <a:solidFill>
                  <a:prstClr val="black"/>
                </a:solidFill>
              </a:r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Conclusion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765195" y="2125691"/>
            <a:ext cx="11076737" cy="452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defTabSz="9144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Limitation:</a:t>
            </a:r>
          </a:p>
          <a:p>
            <a:pPr lvl="1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models are biased to sentences structured to the neutral tone set in Wikipedia</a:t>
            </a:r>
          </a:p>
          <a:p>
            <a:pPr indent="-285750" defTabSz="9144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</a:p>
          <a:p>
            <a:pPr lvl="1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proposed metric is able to indicate the factual accuracy of generated text, and agrees with human judgment.</a:t>
            </a:r>
          </a:p>
          <a:p>
            <a:pPr lvl="1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Classifiers and end-to-end models with straightforward architectures are able to perform competitive fact extraction.</a:t>
            </a:r>
          </a:p>
        </p:txBody>
      </p:sp>
    </p:spTree>
    <p:extLst>
      <p:ext uri="{BB962C8B-B14F-4D97-AF65-F5344CB8AC3E}">
        <p14:creationId xmlns:p14="http://schemas.microsoft.com/office/powerpoint/2010/main" val="110422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30FE15-2B1A-443C-8754-4E9C579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0CEBDDE-D773-4E1C-9635-63165B426241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A101A8C-F013-49A5-91FB-DD7B9B930418}"/>
              </a:ext>
            </a:extLst>
          </p:cNvPr>
          <p:cNvSpPr txBox="1"/>
          <p:nvPr/>
        </p:nvSpPr>
        <p:spPr>
          <a:xfrm>
            <a:off x="1154627" y="1805868"/>
            <a:ext cx="5556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/>
              <a:t>General evaluation metrics 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en-US" sz="20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2F5FC34-622E-4F49-BD01-D04D4C4EADA0}"/>
              </a:ext>
            </a:extLst>
          </p:cNvPr>
          <p:cNvSpPr txBox="1"/>
          <p:nvPr/>
        </p:nvSpPr>
        <p:spPr>
          <a:xfrm>
            <a:off x="1246906" y="2332934"/>
            <a:ext cx="6470966" cy="336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TW" dirty="0"/>
              <a:t>ROUGE (recall base)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Ground Truth : the cat is in the box.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Generate: the cat is hiding in the bush. 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dirty="0"/>
              <a:t>1-gram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dirty="0"/>
              <a:t>2-gram</a:t>
            </a:r>
          </a:p>
          <a:p>
            <a:pPr lvl="1">
              <a:lnSpc>
                <a:spcPct val="150000"/>
              </a:lnSpc>
            </a:pPr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E48E2A6-9414-45AF-A0CA-91AE79F18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27530"/>
              </p:ext>
            </p:extLst>
          </p:nvPr>
        </p:nvGraphicFramePr>
        <p:xfrm>
          <a:off x="2110153" y="4085867"/>
          <a:ext cx="81280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75201293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764696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65840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110179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816544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12251085"/>
                    </a:ext>
                  </a:extLst>
                </a:gridCol>
              </a:tblGrid>
              <a:tr h="359932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the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Cat</a:t>
                      </a:r>
                      <a:r>
                        <a:rPr lang="zh-TW" altLang="en-US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is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in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the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box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940229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9CAAE46-9E6E-454F-AE93-19B1DF07A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09598"/>
              </p:ext>
            </p:extLst>
          </p:nvPr>
        </p:nvGraphicFramePr>
        <p:xfrm>
          <a:off x="2105637" y="4530843"/>
          <a:ext cx="813438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23">
                  <a:extLst>
                    <a:ext uri="{9D8B030D-6E8A-4147-A177-3AD203B41FA5}">
                      <a16:colId xmlns:a16="http://schemas.microsoft.com/office/drawing/2014/main" val="175201293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7646969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658408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3110179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8165445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1225108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89034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the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Cat</a:t>
                      </a:r>
                      <a:r>
                        <a:rPr lang="zh-TW" altLang="en-US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is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hiding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in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the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bush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940229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9224CF1E-C004-461A-9466-1E560BDA23D4}"/>
              </a:ext>
            </a:extLst>
          </p:cNvPr>
          <p:cNvSpPr/>
          <p:nvPr/>
        </p:nvSpPr>
        <p:spPr>
          <a:xfrm>
            <a:off x="2110153" y="4538444"/>
            <a:ext cx="1153164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452E24D-7B63-4BF3-878E-E15401DD41FC}"/>
              </a:ext>
            </a:extLst>
          </p:cNvPr>
          <p:cNvSpPr/>
          <p:nvPr/>
        </p:nvSpPr>
        <p:spPr>
          <a:xfrm>
            <a:off x="3278200" y="4540956"/>
            <a:ext cx="1153164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0E43FAF-3D46-4425-9295-F7070E28D287}"/>
              </a:ext>
            </a:extLst>
          </p:cNvPr>
          <p:cNvSpPr/>
          <p:nvPr/>
        </p:nvSpPr>
        <p:spPr>
          <a:xfrm>
            <a:off x="4446247" y="4533383"/>
            <a:ext cx="1153164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90DB9E5-9FC4-44A0-BF90-F382F0408640}"/>
              </a:ext>
            </a:extLst>
          </p:cNvPr>
          <p:cNvSpPr/>
          <p:nvPr/>
        </p:nvSpPr>
        <p:spPr>
          <a:xfrm>
            <a:off x="6771974" y="4525810"/>
            <a:ext cx="1153164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D30B29A-3A35-4F58-9E4B-6A0B1F485500}"/>
              </a:ext>
            </a:extLst>
          </p:cNvPr>
          <p:cNvSpPr/>
          <p:nvPr/>
        </p:nvSpPr>
        <p:spPr>
          <a:xfrm>
            <a:off x="7925138" y="4550041"/>
            <a:ext cx="1153164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0B6772F-3D18-468E-9D9A-D062B6F02231}"/>
              </a:ext>
            </a:extLst>
          </p:cNvPr>
          <p:cNvSpPr txBox="1"/>
          <p:nvPr/>
        </p:nvSpPr>
        <p:spPr>
          <a:xfrm>
            <a:off x="10390555" y="4550041"/>
            <a:ext cx="5545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5/7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9BDE6EAE-C658-4986-BD82-06E96C301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11895"/>
              </p:ext>
            </p:extLst>
          </p:nvPr>
        </p:nvGraphicFramePr>
        <p:xfrm>
          <a:off x="2105637" y="5390136"/>
          <a:ext cx="69687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744">
                  <a:extLst>
                    <a:ext uri="{9D8B030D-6E8A-4147-A177-3AD203B41FA5}">
                      <a16:colId xmlns:a16="http://schemas.microsoft.com/office/drawing/2014/main" val="1752012933"/>
                    </a:ext>
                  </a:extLst>
                </a:gridCol>
                <a:gridCol w="1393744">
                  <a:extLst>
                    <a:ext uri="{9D8B030D-6E8A-4147-A177-3AD203B41FA5}">
                      <a16:colId xmlns:a16="http://schemas.microsoft.com/office/drawing/2014/main" val="2176469697"/>
                    </a:ext>
                  </a:extLst>
                </a:gridCol>
                <a:gridCol w="1393744">
                  <a:extLst>
                    <a:ext uri="{9D8B030D-6E8A-4147-A177-3AD203B41FA5}">
                      <a16:colId xmlns:a16="http://schemas.microsoft.com/office/drawing/2014/main" val="336584084"/>
                    </a:ext>
                  </a:extLst>
                </a:gridCol>
                <a:gridCol w="1393744">
                  <a:extLst>
                    <a:ext uri="{9D8B030D-6E8A-4147-A177-3AD203B41FA5}">
                      <a16:colId xmlns:a16="http://schemas.microsoft.com/office/drawing/2014/main" val="2431101796"/>
                    </a:ext>
                  </a:extLst>
                </a:gridCol>
                <a:gridCol w="1393744">
                  <a:extLst>
                    <a:ext uri="{9D8B030D-6E8A-4147-A177-3AD203B41FA5}">
                      <a16:colId xmlns:a16="http://schemas.microsoft.com/office/drawing/2014/main" val="3481654459"/>
                    </a:ext>
                  </a:extLst>
                </a:gridCol>
              </a:tblGrid>
              <a:tr h="359932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The cat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Cat</a:t>
                      </a:r>
                      <a:r>
                        <a:rPr lang="zh-TW" altLang="en-US" dirty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is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Is in 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In the 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The box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940229"/>
                  </a:ext>
                </a:extLst>
              </a:tr>
            </a:tbl>
          </a:graphicData>
        </a:graphic>
      </p:graphicFrame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1FB3BC0A-626A-4088-A18B-E96B07A37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21803"/>
              </p:ext>
            </p:extLst>
          </p:nvPr>
        </p:nvGraphicFramePr>
        <p:xfrm>
          <a:off x="2101119" y="5838320"/>
          <a:ext cx="69732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23">
                  <a:extLst>
                    <a:ext uri="{9D8B030D-6E8A-4147-A177-3AD203B41FA5}">
                      <a16:colId xmlns:a16="http://schemas.microsoft.com/office/drawing/2014/main" val="175201293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7646969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658408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3110179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8165445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12251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The cat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Cat is</a:t>
                      </a:r>
                      <a:r>
                        <a:rPr lang="zh-TW" altLang="en-US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Is hiding 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Hiding in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In the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2060"/>
                          </a:solidFill>
                        </a:rPr>
                        <a:t>The bush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940229"/>
                  </a:ext>
                </a:extLst>
              </a:tr>
            </a:tbl>
          </a:graphicData>
        </a:graphic>
      </p:graphicFrame>
      <p:sp>
        <p:nvSpPr>
          <p:cNvPr id="36" name="矩形 35">
            <a:extLst>
              <a:ext uri="{FF2B5EF4-FFF2-40B4-BE49-F238E27FC236}">
                <a16:creationId xmlns:a16="http://schemas.microsoft.com/office/drawing/2014/main" id="{FC2622DD-C1D2-48B1-8308-24516F1CF640}"/>
              </a:ext>
            </a:extLst>
          </p:cNvPr>
          <p:cNvSpPr/>
          <p:nvPr/>
        </p:nvSpPr>
        <p:spPr>
          <a:xfrm>
            <a:off x="2101119" y="5826550"/>
            <a:ext cx="1153164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DD3B33B-9B49-4CAF-A5B5-AA33A3E09F0F}"/>
              </a:ext>
            </a:extLst>
          </p:cNvPr>
          <p:cNvSpPr/>
          <p:nvPr/>
        </p:nvSpPr>
        <p:spPr>
          <a:xfrm>
            <a:off x="3254283" y="5860258"/>
            <a:ext cx="1153164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24934DD-2F1C-48CD-A37F-41D8AF84E8C3}"/>
              </a:ext>
            </a:extLst>
          </p:cNvPr>
          <p:cNvSpPr/>
          <p:nvPr/>
        </p:nvSpPr>
        <p:spPr>
          <a:xfrm>
            <a:off x="6776011" y="5851829"/>
            <a:ext cx="1153164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E86B522F-43FB-4ACC-B732-EAF1BE61AC07}"/>
              </a:ext>
            </a:extLst>
          </p:cNvPr>
          <p:cNvSpPr txBox="1"/>
          <p:nvPr/>
        </p:nvSpPr>
        <p:spPr>
          <a:xfrm>
            <a:off x="9214304" y="5838674"/>
            <a:ext cx="5545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3/6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9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30FE15-2B1A-443C-8754-4E9C579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0CEBDDE-D773-4E1C-9635-63165B426241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8EC898-5426-4BC2-8D9F-CF79D793C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64" y="2106686"/>
            <a:ext cx="2460771" cy="184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C6CE80-161C-42BF-8514-718B40CAD108}"/>
              </a:ext>
            </a:extLst>
          </p:cNvPr>
          <p:cNvSpPr/>
          <p:nvPr/>
        </p:nvSpPr>
        <p:spPr>
          <a:xfrm>
            <a:off x="3783434" y="2158787"/>
            <a:ext cx="7306811" cy="87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Ground   Truth  :          The cat is in the box.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Generate sentence:  The cat is hiding in the bush. 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1554D09-1320-4981-9345-1992CD4E46C2}"/>
              </a:ext>
            </a:extLst>
          </p:cNvPr>
          <p:cNvSpPr txBox="1"/>
          <p:nvPr/>
        </p:nvSpPr>
        <p:spPr>
          <a:xfrm>
            <a:off x="4569903" y="3019729"/>
            <a:ext cx="1810624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u="sng" dirty="0"/>
              <a:t>Rouge-1 = </a:t>
            </a:r>
            <a:r>
              <a:rPr lang="en-US" altLang="zh-TW" u="sng" dirty="0">
                <a:solidFill>
                  <a:srgbClr val="FF0000"/>
                </a:solidFill>
              </a:rPr>
              <a:t>5/7</a:t>
            </a:r>
          </a:p>
          <a:p>
            <a:pPr>
              <a:lnSpc>
                <a:spcPct val="150000"/>
              </a:lnSpc>
            </a:pPr>
            <a:r>
              <a:rPr lang="en-US" altLang="zh-TW" u="sng" dirty="0"/>
              <a:t>Rouge-2 = </a:t>
            </a:r>
            <a:r>
              <a:rPr lang="en-US" altLang="zh-TW" u="sng" dirty="0">
                <a:solidFill>
                  <a:srgbClr val="FF0000"/>
                </a:solidFill>
              </a:rPr>
              <a:t>3/6</a:t>
            </a:r>
            <a:endParaRPr lang="zh-TW" altLang="en-US" u="sng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BE3396D-8B0C-4927-825E-97BB611F1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27" y="3194573"/>
            <a:ext cx="854322" cy="67216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431C0CA1-3C72-46C0-B7E0-EAD8759DC172}"/>
              </a:ext>
            </a:extLst>
          </p:cNvPr>
          <p:cNvSpPr txBox="1"/>
          <p:nvPr/>
        </p:nvSpPr>
        <p:spPr>
          <a:xfrm rot="1254881">
            <a:off x="6771074" y="2970843"/>
            <a:ext cx="335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2C03446-FBC0-43E4-986C-72218C5768C3}"/>
              </a:ext>
            </a:extLst>
          </p:cNvPr>
          <p:cNvSpPr txBox="1"/>
          <p:nvPr/>
        </p:nvSpPr>
        <p:spPr>
          <a:xfrm rot="2278473">
            <a:off x="6895261" y="3050790"/>
            <a:ext cx="335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64C2ADB-4B32-40F8-A9A7-A607CBEDA0FB}"/>
              </a:ext>
            </a:extLst>
          </p:cNvPr>
          <p:cNvSpPr txBox="1"/>
          <p:nvPr/>
        </p:nvSpPr>
        <p:spPr>
          <a:xfrm rot="3474326">
            <a:off x="6986674" y="3164405"/>
            <a:ext cx="335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雲朵形 11">
            <a:extLst>
              <a:ext uri="{FF2B5EF4-FFF2-40B4-BE49-F238E27FC236}">
                <a16:creationId xmlns:a16="http://schemas.microsoft.com/office/drawing/2014/main" id="{E31CAE6C-CDC8-4C9F-B945-5289D88E8016}"/>
              </a:ext>
            </a:extLst>
          </p:cNvPr>
          <p:cNvSpPr/>
          <p:nvPr/>
        </p:nvSpPr>
        <p:spPr>
          <a:xfrm>
            <a:off x="7625593" y="3194573"/>
            <a:ext cx="1987263" cy="695844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Make sense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箭號: 上彎 13">
            <a:extLst>
              <a:ext uri="{FF2B5EF4-FFF2-40B4-BE49-F238E27FC236}">
                <a16:creationId xmlns:a16="http://schemas.microsoft.com/office/drawing/2014/main" id="{CC9CF2E3-651A-49FF-BDB1-305337D76CB9}"/>
              </a:ext>
            </a:extLst>
          </p:cNvPr>
          <p:cNvSpPr/>
          <p:nvPr/>
        </p:nvSpPr>
        <p:spPr>
          <a:xfrm rot="5400000">
            <a:off x="2591358" y="3937523"/>
            <a:ext cx="1099693" cy="1357519"/>
          </a:xfrm>
          <a:prstGeom prst="bentUpArrow">
            <a:avLst>
              <a:gd name="adj1" fmla="val 13830"/>
              <a:gd name="adj2" fmla="val 14894"/>
              <a:gd name="adj3" fmla="val 25000"/>
            </a:avLst>
          </a:prstGeom>
          <a:solidFill>
            <a:srgbClr val="24CFDC"/>
          </a:solidFill>
          <a:ln>
            <a:solidFill>
              <a:srgbClr val="0E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981E6D0-12D3-4F0A-A25E-DC059FFDBE35}"/>
              </a:ext>
            </a:extLst>
          </p:cNvPr>
          <p:cNvSpPr txBox="1"/>
          <p:nvPr/>
        </p:nvSpPr>
        <p:spPr>
          <a:xfrm>
            <a:off x="3381966" y="4525303"/>
            <a:ext cx="7872859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Ground   Truth                 Relation tuple ( </a:t>
            </a:r>
            <a:r>
              <a:rPr lang="en-US" altLang="zh-TW" u="sng" dirty="0"/>
              <a:t>cat</a:t>
            </a:r>
            <a:r>
              <a:rPr lang="en-US" altLang="zh-TW" dirty="0"/>
              <a:t> , </a:t>
            </a:r>
            <a:r>
              <a:rPr lang="en-US" altLang="zh-TW" u="sng" dirty="0"/>
              <a:t>in</a:t>
            </a:r>
            <a:r>
              <a:rPr lang="en-US" altLang="zh-TW" dirty="0"/>
              <a:t> , </a:t>
            </a:r>
            <a:r>
              <a:rPr lang="en-US" altLang="zh-TW" u="sng" dirty="0"/>
              <a:t>box</a:t>
            </a:r>
            <a:r>
              <a:rPr lang="en-US" altLang="zh-TW" dirty="0"/>
              <a:t> 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Generate sentence             Relation tuple ( </a:t>
            </a:r>
            <a:r>
              <a:rPr lang="en-US" altLang="zh-TW" u="sng" dirty="0"/>
              <a:t>cat</a:t>
            </a:r>
            <a:r>
              <a:rPr lang="en-US" altLang="zh-TW" dirty="0"/>
              <a:t> , </a:t>
            </a:r>
            <a:r>
              <a:rPr lang="en-US" altLang="zh-TW" u="sng" dirty="0"/>
              <a:t>hide in</a:t>
            </a:r>
            <a:r>
              <a:rPr lang="en-US" altLang="zh-TW" dirty="0"/>
              <a:t> , </a:t>
            </a:r>
            <a:r>
              <a:rPr lang="en-US" altLang="zh-TW" u="sng" dirty="0"/>
              <a:t>bush</a:t>
            </a:r>
            <a:r>
              <a:rPr lang="en-US" altLang="zh-TW" dirty="0"/>
              <a:t> )</a:t>
            </a:r>
            <a:endParaRPr lang="zh-TW" altLang="en-US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BD288A3F-32FF-4BBD-B15F-A32AC1476141}"/>
              </a:ext>
            </a:extLst>
          </p:cNvPr>
          <p:cNvSpPr/>
          <p:nvPr/>
        </p:nvSpPr>
        <p:spPr>
          <a:xfrm>
            <a:off x="6090877" y="4702461"/>
            <a:ext cx="605394" cy="212437"/>
          </a:xfrm>
          <a:prstGeom prst="rightArrow">
            <a:avLst/>
          </a:prstGeom>
          <a:solidFill>
            <a:srgbClr val="24CFDC"/>
          </a:solidFill>
          <a:ln>
            <a:solidFill>
              <a:srgbClr val="0E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D88A745C-91EA-43A1-B369-0A00857790C8}"/>
              </a:ext>
            </a:extLst>
          </p:cNvPr>
          <p:cNvSpPr/>
          <p:nvPr/>
        </p:nvSpPr>
        <p:spPr>
          <a:xfrm>
            <a:off x="6522195" y="5092057"/>
            <a:ext cx="605394" cy="212437"/>
          </a:xfrm>
          <a:prstGeom prst="rightArrow">
            <a:avLst/>
          </a:prstGeom>
          <a:solidFill>
            <a:srgbClr val="24CFDC"/>
          </a:solidFill>
          <a:ln>
            <a:solidFill>
              <a:srgbClr val="0E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E99BDA36-C651-4855-8015-B1A961BB69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53614"/>
          <a:stretch/>
        </p:blipFill>
        <p:spPr>
          <a:xfrm>
            <a:off x="5372067" y="5495844"/>
            <a:ext cx="1274618" cy="1070066"/>
          </a:xfrm>
          <a:prstGeom prst="rect">
            <a:avLst/>
          </a:prstGeom>
        </p:spPr>
      </p:pic>
      <p:sp>
        <p:nvSpPr>
          <p:cNvPr id="30" name="雲朵形 29">
            <a:extLst>
              <a:ext uri="{FF2B5EF4-FFF2-40B4-BE49-F238E27FC236}">
                <a16:creationId xmlns:a16="http://schemas.microsoft.com/office/drawing/2014/main" id="{F69FB2D8-EADE-4EEA-B5B4-CCA03A5340F0}"/>
              </a:ext>
            </a:extLst>
          </p:cNvPr>
          <p:cNvSpPr/>
          <p:nvPr/>
        </p:nvSpPr>
        <p:spPr>
          <a:xfrm>
            <a:off x="6771377" y="5744931"/>
            <a:ext cx="2788406" cy="695844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Make more sense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endParaRPr lang="zh-TW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右中括弧 25">
            <a:extLst>
              <a:ext uri="{FF2B5EF4-FFF2-40B4-BE49-F238E27FC236}">
                <a16:creationId xmlns:a16="http://schemas.microsoft.com/office/drawing/2014/main" id="{227348B7-97E1-4EB3-AD89-E77129A1711D}"/>
              </a:ext>
            </a:extLst>
          </p:cNvPr>
          <p:cNvSpPr/>
          <p:nvPr/>
        </p:nvSpPr>
        <p:spPr>
          <a:xfrm rot="17640715">
            <a:off x="10454175" y="4176866"/>
            <a:ext cx="595887" cy="1133926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78DA9CE-B18D-4E16-AF48-D94ABB15EA6C}"/>
              </a:ext>
            </a:extLst>
          </p:cNvPr>
          <p:cNvSpPr txBox="1"/>
          <p:nvPr/>
        </p:nvSpPr>
        <p:spPr>
          <a:xfrm>
            <a:off x="10781299" y="4380543"/>
            <a:ext cx="112402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different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0" grpId="0"/>
      <p:bldP spid="21" grpId="0"/>
      <p:bldP spid="12" grpId="0" animBg="1"/>
      <p:bldP spid="14" grpId="0" animBg="1"/>
      <p:bldP spid="16" grpId="0" animBg="1"/>
      <p:bldP spid="27" grpId="0" animBg="1"/>
      <p:bldP spid="30" grpId="0" animBg="1"/>
      <p:bldP spid="26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Define fact tuple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73F9B37-F0AB-4009-B75B-BFAFA0E4E7DD}"/>
              </a:ext>
            </a:extLst>
          </p:cNvPr>
          <p:cNvSpPr/>
          <p:nvPr/>
        </p:nvSpPr>
        <p:spPr>
          <a:xfrm>
            <a:off x="1385454" y="2312060"/>
            <a:ext cx="965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LinLibertineT"/>
              </a:rPr>
              <a:t>fact  </a:t>
            </a:r>
            <a:r>
              <a:rPr lang="en-US" altLang="zh-TW" sz="2000" dirty="0">
                <a:latin typeface="Blackadder ITC" panose="04020505051007020D02" pitchFamily="82" charset="0"/>
              </a:rPr>
              <a:t>f</a:t>
            </a:r>
            <a:r>
              <a:rPr lang="en-US" altLang="zh-TW" sz="2000" dirty="0">
                <a:latin typeface="LinLibertineTI"/>
              </a:rPr>
              <a:t>   define</a:t>
            </a:r>
            <a:r>
              <a:rPr lang="zh-TW" altLang="en-US" sz="2000" dirty="0">
                <a:latin typeface="LinLibertineTI"/>
              </a:rPr>
              <a:t> </a:t>
            </a:r>
            <a:r>
              <a:rPr lang="en-US" altLang="zh-TW" sz="2000" dirty="0">
                <a:latin typeface="LinLibertineTI"/>
              </a:rPr>
              <a:t>: </a:t>
            </a:r>
            <a:r>
              <a:rPr lang="en-US" altLang="zh-TW" sz="2000" dirty="0">
                <a:latin typeface="LinLibertineT"/>
              </a:rPr>
              <a:t>relation tuple </a:t>
            </a:r>
            <a:r>
              <a:rPr lang="en-US" altLang="zh-TW" sz="2000" dirty="0">
                <a:latin typeface="LinLibertineTI"/>
              </a:rPr>
              <a:t>(subject, relation, object)</a:t>
            </a:r>
            <a:r>
              <a:rPr lang="zh-TW" altLang="en-US" sz="2000" dirty="0">
                <a:latin typeface="LinLibertineT"/>
              </a:rPr>
              <a:t>　</a:t>
            </a:r>
            <a:endParaRPr lang="en-US" altLang="zh-TW" sz="2000" dirty="0">
              <a:latin typeface="LinLibertine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7E080F-F6FD-484D-92F6-B5348CD2B0BB}"/>
              </a:ext>
            </a:extLst>
          </p:cNvPr>
          <p:cNvSpPr/>
          <p:nvPr/>
        </p:nvSpPr>
        <p:spPr>
          <a:xfrm>
            <a:off x="2885344" y="2833129"/>
            <a:ext cx="6096000" cy="9233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LinLibertineTI"/>
              </a:rPr>
              <a:t>Barack Hussein Obama II (born August 4, 1961) is an American politician who served as the 44th President of the United States from January 20, 2009 to January 20, 2017.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6AECD0-2CF7-44B4-978F-46EF55FD585B}"/>
              </a:ext>
            </a:extLst>
          </p:cNvPr>
          <p:cNvSpPr/>
          <p:nvPr/>
        </p:nvSpPr>
        <p:spPr>
          <a:xfrm>
            <a:off x="2885344" y="4276968"/>
            <a:ext cx="6096000" cy="6463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altLang="zh-TW" dirty="0">
                <a:latin typeface="LinLibertineTI"/>
              </a:rPr>
              <a:t>(Barack Obama, president of, United States) </a:t>
            </a:r>
          </a:p>
          <a:p>
            <a:r>
              <a:rPr lang="en-US" altLang="zh-TW" dirty="0">
                <a:latin typeface="LinLibertineTI"/>
              </a:rPr>
              <a:t>(Barack Obama, born on, August</a:t>
            </a:r>
            <a:r>
              <a:rPr lang="zh-TW" altLang="en-US" dirty="0">
                <a:latin typeface="LinLibertineTI"/>
              </a:rPr>
              <a:t> </a:t>
            </a:r>
            <a:r>
              <a:rPr lang="en-US" altLang="zh-TW" dirty="0">
                <a:latin typeface="LinLibertineTI"/>
              </a:rPr>
              <a:t>4 1961)</a:t>
            </a:r>
            <a:endParaRPr lang="zh-TW" altLang="en-US" dirty="0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72D4553D-6A26-493F-B8C8-509965E4904A}"/>
              </a:ext>
            </a:extLst>
          </p:cNvPr>
          <p:cNvSpPr/>
          <p:nvPr/>
        </p:nvSpPr>
        <p:spPr>
          <a:xfrm rot="5400000">
            <a:off x="5661970" y="3865470"/>
            <a:ext cx="358020" cy="325312"/>
          </a:xfrm>
          <a:prstGeom prst="rightArrow">
            <a:avLst/>
          </a:prstGeom>
          <a:solidFill>
            <a:srgbClr val="A9ECF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71F08FC-1D59-43BC-8735-442518990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68" y="5326176"/>
            <a:ext cx="6227277" cy="91102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C41875D-9CC3-4CF3-97B6-4FD8F0B25291}"/>
              </a:ext>
            </a:extLst>
          </p:cNvPr>
          <p:cNvSpPr/>
          <p:nvPr/>
        </p:nvSpPr>
        <p:spPr>
          <a:xfrm>
            <a:off x="1269999" y="4972233"/>
            <a:ext cx="9652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TW" sz="2000" dirty="0">
              <a:latin typeface="LinLibertineT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LinLibertineT"/>
              </a:rPr>
              <a:t>　</a:t>
            </a:r>
            <a:endParaRPr lang="en-US" altLang="zh-TW" sz="2000" dirty="0"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7116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320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Define fact acc sore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C6312DF9-B6DA-4EE2-8484-3DC8EE8A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366430A-685D-466B-AE0D-1320E881C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024" y="2216766"/>
            <a:ext cx="3282934" cy="36596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90F877A-7D0B-4BD2-88EC-7642FB642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641" y="2800388"/>
            <a:ext cx="3357700" cy="35205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B16A429-37FF-4181-B5FA-A65F02904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186" y="3932370"/>
            <a:ext cx="5004223" cy="767002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CD1B738E-8935-4C88-8248-358B79BA1404}"/>
              </a:ext>
            </a:extLst>
          </p:cNvPr>
          <p:cNvSpPr/>
          <p:nvPr/>
        </p:nvSpPr>
        <p:spPr>
          <a:xfrm rot="5400000">
            <a:off x="5567915" y="3296971"/>
            <a:ext cx="435840" cy="462530"/>
          </a:xfrm>
          <a:prstGeom prst="rightArrow">
            <a:avLst/>
          </a:prstGeom>
          <a:solidFill>
            <a:srgbClr val="A9ECF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4275044-4CBD-4395-96B8-2C1831F3123B}"/>
              </a:ext>
            </a:extLst>
          </p:cNvPr>
          <p:cNvSpPr/>
          <p:nvPr/>
        </p:nvSpPr>
        <p:spPr>
          <a:xfrm>
            <a:off x="4802909" y="2197144"/>
            <a:ext cx="580832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4CD26A1-3C53-4C4F-BDA3-A61EF57E66CE}"/>
              </a:ext>
            </a:extLst>
          </p:cNvPr>
          <p:cNvSpPr/>
          <p:nvPr/>
        </p:nvSpPr>
        <p:spPr>
          <a:xfrm>
            <a:off x="4802909" y="2766655"/>
            <a:ext cx="580832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0839A5D-92BD-49D5-BD88-1BBBCC2FCE0C}"/>
              </a:ext>
            </a:extLst>
          </p:cNvPr>
          <p:cNvSpPr/>
          <p:nvPr/>
        </p:nvSpPr>
        <p:spPr>
          <a:xfrm>
            <a:off x="5587173" y="3886054"/>
            <a:ext cx="560334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4360F9D-BE66-46B9-9EA2-2038F87FD118}"/>
              </a:ext>
            </a:extLst>
          </p:cNvPr>
          <p:cNvSpPr/>
          <p:nvPr/>
        </p:nvSpPr>
        <p:spPr>
          <a:xfrm>
            <a:off x="5587173" y="4301083"/>
            <a:ext cx="560334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9EF4C58-17B1-47AF-B8A4-14771FFA4D5C}"/>
              </a:ext>
            </a:extLst>
          </p:cNvPr>
          <p:cNvSpPr/>
          <p:nvPr/>
        </p:nvSpPr>
        <p:spPr>
          <a:xfrm>
            <a:off x="6458365" y="3886054"/>
            <a:ext cx="551230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26C32FD-7B51-4D03-A693-9CFC2FF14CD8}"/>
              </a:ext>
            </a:extLst>
          </p:cNvPr>
          <p:cNvSpPr/>
          <p:nvPr/>
        </p:nvSpPr>
        <p:spPr>
          <a:xfrm>
            <a:off x="6458365" y="4301083"/>
            <a:ext cx="551230" cy="365760"/>
          </a:xfrm>
          <a:prstGeom prst="rect">
            <a:avLst/>
          </a:prstGeom>
          <a:solidFill>
            <a:srgbClr val="A9ECF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ABC26D7-5142-4B8B-90E1-CE286F543C97}"/>
              </a:ext>
            </a:extLst>
          </p:cNvPr>
          <p:cNvSpPr/>
          <p:nvPr/>
        </p:nvSpPr>
        <p:spPr>
          <a:xfrm>
            <a:off x="5451684" y="2197144"/>
            <a:ext cx="487614" cy="365760"/>
          </a:xfrm>
          <a:prstGeom prst="rect">
            <a:avLst/>
          </a:prstGeom>
          <a:solidFill>
            <a:schemeClr val="accent1">
              <a:lumMod val="60000"/>
              <a:lumOff val="4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B2F2C45-359B-401B-9BCA-9ED9FF1124B3}"/>
              </a:ext>
            </a:extLst>
          </p:cNvPr>
          <p:cNvSpPr/>
          <p:nvPr/>
        </p:nvSpPr>
        <p:spPr>
          <a:xfrm>
            <a:off x="5471539" y="2776946"/>
            <a:ext cx="487614" cy="365760"/>
          </a:xfrm>
          <a:prstGeom prst="rect">
            <a:avLst/>
          </a:prstGeom>
          <a:solidFill>
            <a:schemeClr val="accent1">
              <a:lumMod val="60000"/>
              <a:lumOff val="4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BA711D3-DA54-4597-8ED1-9F7258B8FFE5}"/>
              </a:ext>
            </a:extLst>
          </p:cNvPr>
          <p:cNvSpPr/>
          <p:nvPr/>
        </p:nvSpPr>
        <p:spPr>
          <a:xfrm>
            <a:off x="7153332" y="3887247"/>
            <a:ext cx="398102" cy="365760"/>
          </a:xfrm>
          <a:prstGeom prst="rect">
            <a:avLst/>
          </a:prstGeom>
          <a:solidFill>
            <a:schemeClr val="accent1">
              <a:lumMod val="60000"/>
              <a:lumOff val="4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0F5E174-57F1-4B03-8747-180AD828A466}"/>
              </a:ext>
            </a:extLst>
          </p:cNvPr>
          <p:cNvSpPr/>
          <p:nvPr/>
        </p:nvSpPr>
        <p:spPr>
          <a:xfrm>
            <a:off x="7153332" y="4293309"/>
            <a:ext cx="398102" cy="365760"/>
          </a:xfrm>
          <a:prstGeom prst="rect">
            <a:avLst/>
          </a:prstGeom>
          <a:solidFill>
            <a:schemeClr val="accent1">
              <a:lumMod val="60000"/>
              <a:lumOff val="4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81862F5-927F-4835-821E-F750A39756C4}"/>
              </a:ext>
            </a:extLst>
          </p:cNvPr>
          <p:cNvSpPr/>
          <p:nvPr/>
        </p:nvSpPr>
        <p:spPr>
          <a:xfrm>
            <a:off x="7862292" y="3886054"/>
            <a:ext cx="398102" cy="365760"/>
          </a:xfrm>
          <a:prstGeom prst="rect">
            <a:avLst/>
          </a:prstGeom>
          <a:solidFill>
            <a:schemeClr val="accent1">
              <a:lumMod val="60000"/>
              <a:lumOff val="4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C26590-5956-4EA8-AA7A-ECE13385CD64}"/>
              </a:ext>
            </a:extLst>
          </p:cNvPr>
          <p:cNvSpPr/>
          <p:nvPr/>
        </p:nvSpPr>
        <p:spPr>
          <a:xfrm>
            <a:off x="7862292" y="4292713"/>
            <a:ext cx="398102" cy="365760"/>
          </a:xfrm>
          <a:prstGeom prst="rect">
            <a:avLst/>
          </a:prstGeom>
          <a:solidFill>
            <a:schemeClr val="accent1">
              <a:lumMod val="60000"/>
              <a:lumOff val="4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CA986DB-37A2-4044-A8F5-55169A40F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182" y="5144080"/>
            <a:ext cx="4182229" cy="10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54024" y="1175299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Model overview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B59942B-F2DB-4003-BE58-E0B21CCEB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98" y="2032152"/>
            <a:ext cx="3712937" cy="460167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6C0893E-04AB-43DC-84AD-61FA22635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32152"/>
            <a:ext cx="3894705" cy="4350904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523212FD-CAD3-4F48-B717-1A07F845859A}"/>
              </a:ext>
            </a:extLst>
          </p:cNvPr>
          <p:cNvGrpSpPr/>
          <p:nvPr/>
        </p:nvGrpSpPr>
        <p:grpSpPr>
          <a:xfrm>
            <a:off x="7927226" y="1270998"/>
            <a:ext cx="3371259" cy="365966"/>
            <a:chOff x="7627734" y="1406131"/>
            <a:chExt cx="3371259" cy="36596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C99C9B42-9A86-4185-AB52-8A9D14A33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7734" y="1406131"/>
              <a:ext cx="3282934" cy="365966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CC468F9-BE19-45A8-81FE-1B37E9C206D7}"/>
                </a:ext>
              </a:extLst>
            </p:cNvPr>
            <p:cNvSpPr/>
            <p:nvPr/>
          </p:nvSpPr>
          <p:spPr>
            <a:xfrm>
              <a:off x="7751428" y="1572445"/>
              <a:ext cx="159390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16E7BB-5BB9-42F3-AC82-5DE29DBC05D6}"/>
                </a:ext>
              </a:extLst>
            </p:cNvPr>
            <p:cNvSpPr/>
            <p:nvPr/>
          </p:nvSpPr>
          <p:spPr>
            <a:xfrm>
              <a:off x="8858709" y="1560083"/>
              <a:ext cx="97172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14A7290-58C2-4226-998A-63241C728F5E}"/>
                </a:ext>
              </a:extLst>
            </p:cNvPr>
            <p:cNvSpPr/>
            <p:nvPr/>
          </p:nvSpPr>
          <p:spPr>
            <a:xfrm>
              <a:off x="9432595" y="1545472"/>
              <a:ext cx="97172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1C26877-69BB-460A-8FB4-B9DE822357E2}"/>
                </a:ext>
              </a:extLst>
            </p:cNvPr>
            <p:cNvSpPr/>
            <p:nvPr/>
          </p:nvSpPr>
          <p:spPr>
            <a:xfrm>
              <a:off x="10040984" y="1546678"/>
              <a:ext cx="76947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D78E46A-AD26-46A0-A30E-4E9BE96935EC}"/>
                </a:ext>
              </a:extLst>
            </p:cNvPr>
            <p:cNvSpPr/>
            <p:nvPr/>
          </p:nvSpPr>
          <p:spPr>
            <a:xfrm>
              <a:off x="10746658" y="1542450"/>
              <a:ext cx="252335" cy="1829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628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9794</TotalTime>
  <Words>1164</Words>
  <Application>Microsoft Office PowerPoint</Application>
  <PresentationFormat>寬螢幕</PresentationFormat>
  <Paragraphs>467</Paragraphs>
  <Slides>31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8" baseType="lpstr">
      <vt:lpstr>LinLibertineI</vt:lpstr>
      <vt:lpstr>LinLibertineI7</vt:lpstr>
      <vt:lpstr>LinLibertineT</vt:lpstr>
      <vt:lpstr>LinLibertineTI</vt:lpstr>
      <vt:lpstr>txsys</vt:lpstr>
      <vt:lpstr>微軟正黑體</vt:lpstr>
      <vt:lpstr>新細明體</vt:lpstr>
      <vt:lpstr>Arial</vt:lpstr>
      <vt:lpstr>Arial Black</vt:lpstr>
      <vt:lpstr>Blackadder ITC</vt:lpstr>
      <vt:lpstr>Calibri</vt:lpstr>
      <vt:lpstr>Cambria Math</vt:lpstr>
      <vt:lpstr>Century Gothic</vt:lpstr>
      <vt:lpstr>Lucida Calligraphy</vt:lpstr>
      <vt:lpstr>Wingdings</vt:lpstr>
      <vt:lpstr>Wingdings 3</vt:lpstr>
      <vt:lpstr>離子會議室</vt:lpstr>
      <vt:lpstr>PowerPoint 簡報</vt:lpstr>
      <vt:lpstr>Outline</vt:lpstr>
      <vt:lpstr>PowerPoint 簡報</vt:lpstr>
      <vt:lpstr>PowerPoint 簡報</vt:lpstr>
      <vt:lpstr>PowerPoint 簡報</vt:lpstr>
      <vt:lpstr>Outline</vt:lpstr>
      <vt:lpstr>Method</vt:lpstr>
      <vt:lpstr>Method</vt:lpstr>
      <vt:lpstr>Method</vt:lpstr>
      <vt:lpstr>Method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盛貫宇</dc:creator>
  <cp:keywords>0325</cp:keywords>
  <cp:lastModifiedBy>貫宇 盛</cp:lastModifiedBy>
  <cp:revision>529</cp:revision>
  <dcterms:created xsi:type="dcterms:W3CDTF">2018-11-14T08:12:39Z</dcterms:created>
  <dcterms:modified xsi:type="dcterms:W3CDTF">2020-08-26T06:42:29Z</dcterms:modified>
</cp:coreProperties>
</file>